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1"/>
  </p:notesMasterIdLst>
  <p:sldIdLst>
    <p:sldId id="617" r:id="rId4"/>
    <p:sldId id="976" r:id="rId5"/>
    <p:sldId id="971" r:id="rId6"/>
    <p:sldId id="972" r:id="rId7"/>
    <p:sldId id="973" r:id="rId8"/>
    <p:sldId id="258" r:id="rId9"/>
    <p:sldId id="678" r:id="rId10"/>
    <p:sldId id="975" r:id="rId11"/>
    <p:sldId id="630" r:id="rId12"/>
    <p:sldId id="286" r:id="rId13"/>
    <p:sldId id="290" r:id="rId14"/>
    <p:sldId id="289" r:id="rId15"/>
    <p:sldId id="387" r:id="rId16"/>
    <p:sldId id="260" r:id="rId17"/>
    <p:sldId id="291" r:id="rId18"/>
    <p:sldId id="293" r:id="rId19"/>
    <p:sldId id="692" r:id="rId20"/>
    <p:sldId id="693" r:id="rId21"/>
    <p:sldId id="694" r:id="rId22"/>
    <p:sldId id="695" r:id="rId23"/>
    <p:sldId id="696" r:id="rId24"/>
    <p:sldId id="301" r:id="rId25"/>
    <p:sldId id="302" r:id="rId26"/>
    <p:sldId id="306" r:id="rId27"/>
    <p:sldId id="307" r:id="rId28"/>
    <p:sldId id="373" r:id="rId29"/>
    <p:sldId id="303" r:id="rId30"/>
    <p:sldId id="376" r:id="rId31"/>
    <p:sldId id="375" r:id="rId32"/>
    <p:sldId id="698" r:id="rId33"/>
    <p:sldId id="377" r:id="rId34"/>
    <p:sldId id="699" r:id="rId35"/>
    <p:sldId id="378" r:id="rId36"/>
    <p:sldId id="700" r:id="rId37"/>
    <p:sldId id="701" r:id="rId38"/>
    <p:sldId id="702" r:id="rId39"/>
    <p:sldId id="703" r:id="rId40"/>
    <p:sldId id="379" r:id="rId41"/>
    <p:sldId id="321" r:id="rId42"/>
    <p:sldId id="323" r:id="rId43"/>
    <p:sldId id="322" r:id="rId44"/>
    <p:sldId id="324" r:id="rId45"/>
    <p:sldId id="325" r:id="rId46"/>
    <p:sldId id="977" r:id="rId47"/>
    <p:sldId id="330" r:id="rId48"/>
    <p:sldId id="331" r:id="rId49"/>
    <p:sldId id="332" r:id="rId50"/>
    <p:sldId id="338" r:id="rId51"/>
    <p:sldId id="334" r:id="rId52"/>
    <p:sldId id="335" r:id="rId53"/>
    <p:sldId id="336" r:id="rId54"/>
    <p:sldId id="705" r:id="rId55"/>
    <p:sldId id="356" r:id="rId56"/>
    <p:sldId id="358" r:id="rId57"/>
    <p:sldId id="708" r:id="rId58"/>
    <p:sldId id="978" r:id="rId59"/>
    <p:sldId id="982" r:id="rId60"/>
    <p:sldId id="981" r:id="rId61"/>
    <p:sldId id="983" r:id="rId62"/>
    <p:sldId id="984" r:id="rId63"/>
    <p:sldId id="622" r:id="rId64"/>
    <p:sldId id="985" r:id="rId65"/>
    <p:sldId id="986" r:id="rId66"/>
    <p:sldId id="987" r:id="rId67"/>
    <p:sldId id="327" r:id="rId68"/>
    <p:sldId id="979" r:id="rId69"/>
    <p:sldId id="33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4"/>
    <a:srgbClr val="C9751D"/>
    <a:srgbClr val="EC8922"/>
    <a:srgbClr val="FF7200"/>
    <a:srgbClr val="0432FF"/>
    <a:srgbClr val="00FA09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19" autoAdjust="0"/>
    <p:restoredTop sz="86441" autoAdjust="0"/>
  </p:normalViewPr>
  <p:slideViewPr>
    <p:cSldViewPr snapToGrid="0">
      <p:cViewPr varScale="1">
        <p:scale>
          <a:sx n="70" d="100"/>
          <a:sy n="70" d="100"/>
        </p:scale>
        <p:origin x="192" y="744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rgbClr val="FF0000"/>
              </a:solidFill>
            </a:rPr>
            <a:t>Auto Differential</a:t>
          </a:r>
          <a:endParaRPr lang="en-US" dirty="0">
            <a:solidFill>
              <a:srgbClr val="FF0000"/>
            </a:solidFill>
          </a:endParaRPr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Pytorch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An Example</a:t>
          </a:r>
          <a:endParaRPr lang="en-US" dirty="0"/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803B5A-5BC3-634E-89B7-1A6A49CE4C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Optimization</a:t>
          </a:r>
          <a:endParaRPr lang="zh-CN" altLang="en-US" dirty="0"/>
        </a:p>
      </dgm:t>
    </dgm:pt>
    <dgm:pt modelId="{2EB17295-755F-6344-882D-ADF983B8D097}" type="parTrans" cxnId="{3E974AE0-B2A3-1F4E-8EFF-E6650EB7E102}">
      <dgm:prSet/>
      <dgm:spPr/>
      <dgm:t>
        <a:bodyPr/>
        <a:lstStyle/>
        <a:p>
          <a:endParaRPr lang="zh-CN" altLang="en-US"/>
        </a:p>
      </dgm:t>
    </dgm:pt>
    <dgm:pt modelId="{DAE67B2B-B1F4-1B49-8656-66B85899035E}" type="sibTrans" cxnId="{3E974AE0-B2A3-1F4E-8EFF-E6650EB7E102}">
      <dgm:prSet/>
      <dgm:spPr/>
      <dgm:t>
        <a:bodyPr/>
        <a:lstStyle/>
        <a:p>
          <a:endParaRPr lang="zh-CN" altLang="en-US"/>
        </a:p>
      </dgm:t>
    </dgm:pt>
    <dgm:pt modelId="{6A1831E8-16B9-7946-94C4-0B1B233C00E2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B9E772-4FC8-0F49-949A-83ACE322E91C}" type="pres">
      <dgm:prSet presAssocID="{CC923B1C-34AA-48B1-9AFF-D15F51CE9E39}" presName="hierRoot1" presStyleCnt="0"/>
      <dgm:spPr/>
    </dgm:pt>
    <dgm:pt modelId="{0A0CE091-E5CE-4B49-BBF8-161761E5F9E6}" type="pres">
      <dgm:prSet presAssocID="{CC923B1C-34AA-48B1-9AFF-D15F51CE9E39}" presName="composite" presStyleCnt="0"/>
      <dgm:spPr/>
    </dgm:pt>
    <dgm:pt modelId="{38712CDD-8D84-7B49-B7A2-5A30B26F9002}" type="pres">
      <dgm:prSet presAssocID="{CC923B1C-34AA-48B1-9AFF-D15F51CE9E39}" presName="background" presStyleLbl="node0" presStyleIdx="0" presStyleCnt="4"/>
      <dgm:spPr/>
    </dgm:pt>
    <dgm:pt modelId="{C6EE3B08-FD68-8B4C-AEDD-DDFA3FEACC93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71C4E4A3-4650-4D41-B7A2-F41B15FF3F43}" type="pres">
      <dgm:prSet presAssocID="{CC923B1C-34AA-48B1-9AFF-D15F51CE9E39}" presName="hierChild2" presStyleCnt="0"/>
      <dgm:spPr/>
    </dgm:pt>
    <dgm:pt modelId="{108EE88D-6306-ED46-A3F4-EDB21100BCC7}" type="pres">
      <dgm:prSet presAssocID="{EFD5C9DD-1151-4B92-B8D1-2442B730FB7F}" presName="hierRoot1" presStyleCnt="0"/>
      <dgm:spPr/>
    </dgm:pt>
    <dgm:pt modelId="{8273A902-ECE4-0841-B099-D81D6A1077F3}" type="pres">
      <dgm:prSet presAssocID="{EFD5C9DD-1151-4B92-B8D1-2442B730FB7F}" presName="composite" presStyleCnt="0"/>
      <dgm:spPr/>
    </dgm:pt>
    <dgm:pt modelId="{F9F26AAB-4427-E644-A8F8-13CA34661ACA}" type="pres">
      <dgm:prSet presAssocID="{EFD5C9DD-1151-4B92-B8D1-2442B730FB7F}" presName="background" presStyleLbl="node0" presStyleIdx="1" presStyleCnt="4"/>
      <dgm:spPr/>
    </dgm:pt>
    <dgm:pt modelId="{41AA4A6E-F69C-3240-8602-FCF0A7AD9DA8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BEE73471-33C6-994E-AB8F-FDAD9E17169D}" type="pres">
      <dgm:prSet presAssocID="{EFD5C9DD-1151-4B92-B8D1-2442B730FB7F}" presName="hierChild2" presStyleCnt="0"/>
      <dgm:spPr/>
    </dgm:pt>
    <dgm:pt modelId="{824951B1-8C6B-7B4C-BE01-263195F77E5C}" type="pres">
      <dgm:prSet presAssocID="{4F9EE7DF-0548-4948-A5B1-3A9359D208F9}" presName="hierRoot1" presStyleCnt="0"/>
      <dgm:spPr/>
    </dgm:pt>
    <dgm:pt modelId="{2A8BB6D0-8F8D-2548-8ABC-D37E77C2B0D7}" type="pres">
      <dgm:prSet presAssocID="{4F9EE7DF-0548-4948-A5B1-3A9359D208F9}" presName="composite" presStyleCnt="0"/>
      <dgm:spPr/>
    </dgm:pt>
    <dgm:pt modelId="{4581A299-0094-284C-B001-3787200A2917}" type="pres">
      <dgm:prSet presAssocID="{4F9EE7DF-0548-4948-A5B1-3A9359D208F9}" presName="background" presStyleLbl="node0" presStyleIdx="2" presStyleCnt="4"/>
      <dgm:spPr/>
    </dgm:pt>
    <dgm:pt modelId="{EC6DFD32-E76A-B341-93A0-A55816F71C05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48DC3A9F-1A2A-A84E-A9E1-FA17EC23963F}" type="pres">
      <dgm:prSet presAssocID="{4F9EE7DF-0548-4948-A5B1-3A9359D208F9}" presName="hierChild2" presStyleCnt="0"/>
      <dgm:spPr/>
    </dgm:pt>
    <dgm:pt modelId="{64799DDE-1FD9-D144-8D41-BE0E8039B3A8}" type="pres">
      <dgm:prSet presAssocID="{AC803B5A-5BC3-634E-89B7-1A6A49CE4CE8}" presName="hierRoot1" presStyleCnt="0"/>
      <dgm:spPr/>
    </dgm:pt>
    <dgm:pt modelId="{AD259A29-522C-CB46-B982-7E20824158C5}" type="pres">
      <dgm:prSet presAssocID="{AC803B5A-5BC3-634E-89B7-1A6A49CE4CE8}" presName="composite" presStyleCnt="0"/>
      <dgm:spPr/>
    </dgm:pt>
    <dgm:pt modelId="{E0179E03-870D-0644-959D-CB8BC4D5783A}" type="pres">
      <dgm:prSet presAssocID="{AC803B5A-5BC3-634E-89B7-1A6A49CE4CE8}" presName="background" presStyleLbl="node0" presStyleIdx="3" presStyleCnt="4"/>
      <dgm:spPr/>
    </dgm:pt>
    <dgm:pt modelId="{5C2A6204-A11B-5649-9E8A-915E78CC8E03}" type="pres">
      <dgm:prSet presAssocID="{AC803B5A-5BC3-634E-89B7-1A6A49CE4CE8}" presName="text" presStyleLbl="fgAcc0" presStyleIdx="3" presStyleCnt="4">
        <dgm:presLayoutVars>
          <dgm:chPref val="3"/>
        </dgm:presLayoutVars>
      </dgm:prSet>
      <dgm:spPr/>
    </dgm:pt>
    <dgm:pt modelId="{8F3F3147-BAF2-AC4B-A299-41FB0D40AFB4}" type="pres">
      <dgm:prSet presAssocID="{AC803B5A-5BC3-634E-89B7-1A6A49CE4CE8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3756CA35-B9A8-3F48-BAEA-11F14F8D7970}" type="presOf" srcId="{4F9EE7DF-0548-4948-A5B1-3A9359D208F9}" destId="{EC6DFD32-E76A-B341-93A0-A55816F71C05}" srcOrd="0" destOrd="0" presId="urn:microsoft.com/office/officeart/2005/8/layout/hierarchy1"/>
    <dgm:cxn modelId="{1797AE88-1027-304C-B5D0-CD00F0D46076}" type="presOf" srcId="{AC803B5A-5BC3-634E-89B7-1A6A49CE4CE8}" destId="{5C2A6204-A11B-5649-9E8A-915E78CC8E03}" srcOrd="0" destOrd="0" presId="urn:microsoft.com/office/officeart/2005/8/layout/hierarchy1"/>
    <dgm:cxn modelId="{6E6FAE8F-9575-8144-807A-A1D68312FF6C}" type="presOf" srcId="{CC923B1C-34AA-48B1-9AFF-D15F51CE9E39}" destId="{C6EE3B08-FD68-8B4C-AEDD-DDFA3FEACC93}" srcOrd="0" destOrd="0" presId="urn:microsoft.com/office/officeart/2005/8/layout/hierarchy1"/>
    <dgm:cxn modelId="{9B9907AC-D851-9C4A-8A95-3C761374D653}" type="presOf" srcId="{EFD5C9DD-1151-4B92-B8D1-2442B730FB7F}" destId="{41AA4A6E-F69C-3240-8602-FCF0A7AD9DA8}" srcOrd="0" destOrd="0" presId="urn:microsoft.com/office/officeart/2005/8/layout/hierarchy1"/>
    <dgm:cxn modelId="{7541D3BC-4512-A641-90B2-C621701F8E3E}" type="presOf" srcId="{ED897DC8-82E1-4FC1-9D47-B237038CBC19}" destId="{6A1831E8-16B9-7946-94C4-0B1B233C00E2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3E974AE0-B2A3-1F4E-8EFF-E6650EB7E102}" srcId="{ED897DC8-82E1-4FC1-9D47-B237038CBC19}" destId="{AC803B5A-5BC3-634E-89B7-1A6A49CE4CE8}" srcOrd="3" destOrd="0" parTransId="{2EB17295-755F-6344-882D-ADF983B8D097}" sibTransId="{DAE67B2B-B1F4-1B49-8656-66B85899035E}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71457A66-F298-9049-9C70-09547E7C6519}" type="presParOf" srcId="{6A1831E8-16B9-7946-94C4-0B1B233C00E2}" destId="{60B9E772-4FC8-0F49-949A-83ACE322E91C}" srcOrd="0" destOrd="0" presId="urn:microsoft.com/office/officeart/2005/8/layout/hierarchy1"/>
    <dgm:cxn modelId="{14C38D45-F2AB-E149-B4E2-E1AF55E2108F}" type="presParOf" srcId="{60B9E772-4FC8-0F49-949A-83ACE322E91C}" destId="{0A0CE091-E5CE-4B49-BBF8-161761E5F9E6}" srcOrd="0" destOrd="0" presId="urn:microsoft.com/office/officeart/2005/8/layout/hierarchy1"/>
    <dgm:cxn modelId="{63454A9E-3EFF-9D48-B06C-93FA972D80A6}" type="presParOf" srcId="{0A0CE091-E5CE-4B49-BBF8-161761E5F9E6}" destId="{38712CDD-8D84-7B49-B7A2-5A30B26F9002}" srcOrd="0" destOrd="0" presId="urn:microsoft.com/office/officeart/2005/8/layout/hierarchy1"/>
    <dgm:cxn modelId="{849748DD-81DD-7345-BBA0-B9BA4AF9A55E}" type="presParOf" srcId="{0A0CE091-E5CE-4B49-BBF8-161761E5F9E6}" destId="{C6EE3B08-FD68-8B4C-AEDD-DDFA3FEACC93}" srcOrd="1" destOrd="0" presId="urn:microsoft.com/office/officeart/2005/8/layout/hierarchy1"/>
    <dgm:cxn modelId="{2F685381-234B-004A-B179-9CED93118AD1}" type="presParOf" srcId="{60B9E772-4FC8-0F49-949A-83ACE322E91C}" destId="{71C4E4A3-4650-4D41-B7A2-F41B15FF3F43}" srcOrd="1" destOrd="0" presId="urn:microsoft.com/office/officeart/2005/8/layout/hierarchy1"/>
    <dgm:cxn modelId="{E90F367F-FEA4-5C42-A172-67764BBABA6D}" type="presParOf" srcId="{6A1831E8-16B9-7946-94C4-0B1B233C00E2}" destId="{108EE88D-6306-ED46-A3F4-EDB21100BCC7}" srcOrd="1" destOrd="0" presId="urn:microsoft.com/office/officeart/2005/8/layout/hierarchy1"/>
    <dgm:cxn modelId="{AD98AC32-5303-D34E-919F-3826D48CC445}" type="presParOf" srcId="{108EE88D-6306-ED46-A3F4-EDB21100BCC7}" destId="{8273A902-ECE4-0841-B099-D81D6A1077F3}" srcOrd="0" destOrd="0" presId="urn:microsoft.com/office/officeart/2005/8/layout/hierarchy1"/>
    <dgm:cxn modelId="{6F26D698-915B-0247-BF87-74A7E59BB5BF}" type="presParOf" srcId="{8273A902-ECE4-0841-B099-D81D6A1077F3}" destId="{F9F26AAB-4427-E644-A8F8-13CA34661ACA}" srcOrd="0" destOrd="0" presId="urn:microsoft.com/office/officeart/2005/8/layout/hierarchy1"/>
    <dgm:cxn modelId="{DCBF4F72-F14F-6F4C-8706-8B890DDB49D7}" type="presParOf" srcId="{8273A902-ECE4-0841-B099-D81D6A1077F3}" destId="{41AA4A6E-F69C-3240-8602-FCF0A7AD9DA8}" srcOrd="1" destOrd="0" presId="urn:microsoft.com/office/officeart/2005/8/layout/hierarchy1"/>
    <dgm:cxn modelId="{74CC3778-85D8-C641-A527-510410B808DB}" type="presParOf" srcId="{108EE88D-6306-ED46-A3F4-EDB21100BCC7}" destId="{BEE73471-33C6-994E-AB8F-FDAD9E17169D}" srcOrd="1" destOrd="0" presId="urn:microsoft.com/office/officeart/2005/8/layout/hierarchy1"/>
    <dgm:cxn modelId="{3830B484-43EB-4C49-8451-9A26AFCC0FC7}" type="presParOf" srcId="{6A1831E8-16B9-7946-94C4-0B1B233C00E2}" destId="{824951B1-8C6B-7B4C-BE01-263195F77E5C}" srcOrd="2" destOrd="0" presId="urn:microsoft.com/office/officeart/2005/8/layout/hierarchy1"/>
    <dgm:cxn modelId="{D716B078-B714-4D49-911B-A6FC5A633705}" type="presParOf" srcId="{824951B1-8C6B-7B4C-BE01-263195F77E5C}" destId="{2A8BB6D0-8F8D-2548-8ABC-D37E77C2B0D7}" srcOrd="0" destOrd="0" presId="urn:microsoft.com/office/officeart/2005/8/layout/hierarchy1"/>
    <dgm:cxn modelId="{204938F9-AD8E-7E42-BDCE-15B8483DD4B6}" type="presParOf" srcId="{2A8BB6D0-8F8D-2548-8ABC-D37E77C2B0D7}" destId="{4581A299-0094-284C-B001-3787200A2917}" srcOrd="0" destOrd="0" presId="urn:microsoft.com/office/officeart/2005/8/layout/hierarchy1"/>
    <dgm:cxn modelId="{AEC97B0A-0913-0341-86FA-F292909CDAF5}" type="presParOf" srcId="{2A8BB6D0-8F8D-2548-8ABC-D37E77C2B0D7}" destId="{EC6DFD32-E76A-B341-93A0-A55816F71C05}" srcOrd="1" destOrd="0" presId="urn:microsoft.com/office/officeart/2005/8/layout/hierarchy1"/>
    <dgm:cxn modelId="{CD9E433F-48F5-734F-82F9-101706C0C4D3}" type="presParOf" srcId="{824951B1-8C6B-7B4C-BE01-263195F77E5C}" destId="{48DC3A9F-1A2A-A84E-A9E1-FA17EC23963F}" srcOrd="1" destOrd="0" presId="urn:microsoft.com/office/officeart/2005/8/layout/hierarchy1"/>
    <dgm:cxn modelId="{46AD5BD9-C98E-7C4F-A755-FA5A96745536}" type="presParOf" srcId="{6A1831E8-16B9-7946-94C4-0B1B233C00E2}" destId="{64799DDE-1FD9-D144-8D41-BE0E8039B3A8}" srcOrd="3" destOrd="0" presId="urn:microsoft.com/office/officeart/2005/8/layout/hierarchy1"/>
    <dgm:cxn modelId="{BC194BF9-C54C-424A-9988-5191740F80F6}" type="presParOf" srcId="{64799DDE-1FD9-D144-8D41-BE0E8039B3A8}" destId="{AD259A29-522C-CB46-B982-7E20824158C5}" srcOrd="0" destOrd="0" presId="urn:microsoft.com/office/officeart/2005/8/layout/hierarchy1"/>
    <dgm:cxn modelId="{2F3E43CD-A5FE-F34B-9EFA-1791655C57E3}" type="presParOf" srcId="{AD259A29-522C-CB46-B982-7E20824158C5}" destId="{E0179E03-870D-0644-959D-CB8BC4D5783A}" srcOrd="0" destOrd="0" presId="urn:microsoft.com/office/officeart/2005/8/layout/hierarchy1"/>
    <dgm:cxn modelId="{B3DFF830-1048-8B43-9E1C-586555F18319}" type="presParOf" srcId="{AD259A29-522C-CB46-B982-7E20824158C5}" destId="{5C2A6204-A11B-5649-9E8A-915E78CC8E03}" srcOrd="1" destOrd="0" presId="urn:microsoft.com/office/officeart/2005/8/layout/hierarchy1"/>
    <dgm:cxn modelId="{F7399CB7-766F-164A-A372-9DF91627F7ED}" type="presParOf" srcId="{64799DDE-1FD9-D144-8D41-BE0E8039B3A8}" destId="{8F3F3147-BAF2-AC4B-A299-41FB0D40AF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A3C571-F076-4CDA-BF19-BAF51B9DF1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DC280B-E33D-4A6E-AC66-026B3E5FF472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Optimization</a:t>
          </a:r>
          <a:endParaRPr lang="en-US"/>
        </a:p>
      </dgm:t>
    </dgm:pt>
    <dgm:pt modelId="{EA4325AE-13CD-4D9D-B828-9B3F78B07627}" type="parTrans" cxnId="{0313FB72-BE88-484E-81E5-30626162CEFC}">
      <dgm:prSet/>
      <dgm:spPr/>
      <dgm:t>
        <a:bodyPr/>
        <a:lstStyle/>
        <a:p>
          <a:endParaRPr lang="en-US"/>
        </a:p>
      </dgm:t>
    </dgm:pt>
    <dgm:pt modelId="{A9B95C43-8723-426F-8173-200A1367C166}" type="sibTrans" cxnId="{0313FB72-BE88-484E-81E5-30626162CEFC}">
      <dgm:prSet/>
      <dgm:spPr/>
      <dgm:t>
        <a:bodyPr/>
        <a:lstStyle/>
        <a:p>
          <a:endParaRPr lang="en-US"/>
        </a:p>
      </dgm:t>
    </dgm:pt>
    <dgm:pt modelId="{363C13DB-1892-4B47-AA9B-678EB7AB93B5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Perturbation analysis</a:t>
          </a:r>
          <a:endParaRPr lang="en-US"/>
        </a:p>
      </dgm:t>
    </dgm:pt>
    <dgm:pt modelId="{08890FA5-7D92-4B80-9131-6BDFF1E48D80}" type="parTrans" cxnId="{30779840-8597-4C12-AC1F-635AE4241CC0}">
      <dgm:prSet/>
      <dgm:spPr/>
      <dgm:t>
        <a:bodyPr/>
        <a:lstStyle/>
        <a:p>
          <a:endParaRPr lang="en-US"/>
        </a:p>
      </dgm:t>
    </dgm:pt>
    <dgm:pt modelId="{E955E8B8-67C2-4701-8FF8-B592A9FE16C6}" type="sibTrans" cxnId="{30779840-8597-4C12-AC1F-635AE4241CC0}">
      <dgm:prSet/>
      <dgm:spPr/>
      <dgm:t>
        <a:bodyPr/>
        <a:lstStyle/>
        <a:p>
          <a:endParaRPr lang="en-US"/>
        </a:p>
      </dgm:t>
    </dgm:pt>
    <dgm:pt modelId="{2EF61ABA-B1CB-46DF-86FD-A8A856E0DC0A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Approximation</a:t>
          </a:r>
          <a:endParaRPr lang="en-US"/>
        </a:p>
      </dgm:t>
    </dgm:pt>
    <dgm:pt modelId="{948D83D2-E5D7-4488-B007-DCBF01D63F56}" type="parTrans" cxnId="{2DA428F4-1EAF-4D9F-BBFE-D0CA22FC8AEB}">
      <dgm:prSet/>
      <dgm:spPr/>
      <dgm:t>
        <a:bodyPr/>
        <a:lstStyle/>
        <a:p>
          <a:endParaRPr lang="en-US"/>
        </a:p>
      </dgm:t>
    </dgm:pt>
    <dgm:pt modelId="{F96766B4-5C31-487F-85BF-AD461F821E90}" type="sibTrans" cxnId="{2DA428F4-1EAF-4D9F-BBFE-D0CA22FC8AEB}">
      <dgm:prSet/>
      <dgm:spPr/>
      <dgm:t>
        <a:bodyPr/>
        <a:lstStyle/>
        <a:p>
          <a:endParaRPr lang="en-US"/>
        </a:p>
      </dgm:t>
    </dgm:pt>
    <dgm:pt modelId="{F6886E48-7DD2-4F75-8C7B-D7C026288AC4}" type="pres">
      <dgm:prSet presAssocID="{FCA3C571-F076-4CDA-BF19-BAF51B9DF16B}" presName="root" presStyleCnt="0">
        <dgm:presLayoutVars>
          <dgm:dir/>
          <dgm:resizeHandles val="exact"/>
        </dgm:presLayoutVars>
      </dgm:prSet>
      <dgm:spPr/>
    </dgm:pt>
    <dgm:pt modelId="{DCBD271E-4737-4CC1-B3EA-A28544099870}" type="pres">
      <dgm:prSet presAssocID="{5CDC280B-E33D-4A6E-AC66-026B3E5FF472}" presName="compNode" presStyleCnt="0"/>
      <dgm:spPr/>
    </dgm:pt>
    <dgm:pt modelId="{F911A4D4-793B-4E18-AB95-2E68A76BE31F}" type="pres">
      <dgm:prSet presAssocID="{5CDC280B-E33D-4A6E-AC66-026B3E5FF472}" presName="bgRect" presStyleLbl="bgShp" presStyleIdx="0" presStyleCnt="3"/>
      <dgm:spPr/>
    </dgm:pt>
    <dgm:pt modelId="{F7E07A9D-8C3B-440A-A8E6-C5FEC9B8AEAA}" type="pres">
      <dgm:prSet presAssocID="{5CDC280B-E33D-4A6E-AC66-026B3E5FF4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齿轮"/>
        </a:ext>
      </dgm:extLst>
    </dgm:pt>
    <dgm:pt modelId="{B89E8BB5-E812-4D04-97CB-3086A85057A6}" type="pres">
      <dgm:prSet presAssocID="{5CDC280B-E33D-4A6E-AC66-026B3E5FF472}" presName="spaceRect" presStyleCnt="0"/>
      <dgm:spPr/>
    </dgm:pt>
    <dgm:pt modelId="{9E122636-FE19-475A-939F-4D5CA3FE48DB}" type="pres">
      <dgm:prSet presAssocID="{5CDC280B-E33D-4A6E-AC66-026B3E5FF472}" presName="parTx" presStyleLbl="revTx" presStyleIdx="0" presStyleCnt="3">
        <dgm:presLayoutVars>
          <dgm:chMax val="0"/>
          <dgm:chPref val="0"/>
        </dgm:presLayoutVars>
      </dgm:prSet>
      <dgm:spPr/>
    </dgm:pt>
    <dgm:pt modelId="{B2EDE62F-269F-4AF4-84FE-B82A8EE652AD}" type="pres">
      <dgm:prSet presAssocID="{A9B95C43-8723-426F-8173-200A1367C166}" presName="sibTrans" presStyleCnt="0"/>
      <dgm:spPr/>
    </dgm:pt>
    <dgm:pt modelId="{3AF15491-0264-45A1-9A0E-30C02F479963}" type="pres">
      <dgm:prSet presAssocID="{363C13DB-1892-4B47-AA9B-678EB7AB93B5}" presName="compNode" presStyleCnt="0"/>
      <dgm:spPr/>
    </dgm:pt>
    <dgm:pt modelId="{E7B49213-39D3-4257-B308-07D0E20E6F6E}" type="pres">
      <dgm:prSet presAssocID="{363C13DB-1892-4B47-AA9B-678EB7AB93B5}" presName="bgRect" presStyleLbl="bgShp" presStyleIdx="1" presStyleCnt="3"/>
      <dgm:spPr/>
    </dgm:pt>
    <dgm:pt modelId="{525DC3F0-0B68-4824-BB83-E0B848D9487F}" type="pres">
      <dgm:prSet presAssocID="{363C13DB-1892-4B47-AA9B-678EB7AB93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B7DFE04C-CBCB-4C33-A9CD-042692345D07}" type="pres">
      <dgm:prSet presAssocID="{363C13DB-1892-4B47-AA9B-678EB7AB93B5}" presName="spaceRect" presStyleCnt="0"/>
      <dgm:spPr/>
    </dgm:pt>
    <dgm:pt modelId="{33AE8C02-4AC3-46F5-A073-3BB2B6A69D9C}" type="pres">
      <dgm:prSet presAssocID="{363C13DB-1892-4B47-AA9B-678EB7AB93B5}" presName="parTx" presStyleLbl="revTx" presStyleIdx="1" presStyleCnt="3">
        <dgm:presLayoutVars>
          <dgm:chMax val="0"/>
          <dgm:chPref val="0"/>
        </dgm:presLayoutVars>
      </dgm:prSet>
      <dgm:spPr/>
    </dgm:pt>
    <dgm:pt modelId="{5969EE0C-4CB4-45D0-9632-A1FA2D7B5E85}" type="pres">
      <dgm:prSet presAssocID="{E955E8B8-67C2-4701-8FF8-B592A9FE16C6}" presName="sibTrans" presStyleCnt="0"/>
      <dgm:spPr/>
    </dgm:pt>
    <dgm:pt modelId="{5C44EFA6-BD21-4248-9BC1-1488E99F6F91}" type="pres">
      <dgm:prSet presAssocID="{2EF61ABA-B1CB-46DF-86FD-A8A856E0DC0A}" presName="compNode" presStyleCnt="0"/>
      <dgm:spPr/>
    </dgm:pt>
    <dgm:pt modelId="{DBC5B04B-0441-4106-8E0C-E94456D54789}" type="pres">
      <dgm:prSet presAssocID="{2EF61ABA-B1CB-46DF-86FD-A8A856E0DC0A}" presName="bgRect" presStyleLbl="bgShp" presStyleIdx="2" presStyleCnt="3"/>
      <dgm:spPr/>
    </dgm:pt>
    <dgm:pt modelId="{E10D7FA4-A295-4160-A5B4-912D543CAC82}" type="pres">
      <dgm:prSet presAssocID="{2EF61ABA-B1CB-46DF-86FD-A8A856E0DC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迷宫"/>
        </a:ext>
      </dgm:extLst>
    </dgm:pt>
    <dgm:pt modelId="{E1AF4A66-9210-432B-8C09-4AA43F9A347A}" type="pres">
      <dgm:prSet presAssocID="{2EF61ABA-B1CB-46DF-86FD-A8A856E0DC0A}" presName="spaceRect" presStyleCnt="0"/>
      <dgm:spPr/>
    </dgm:pt>
    <dgm:pt modelId="{4969C40B-FF03-4461-8F5E-20D6F22066A5}" type="pres">
      <dgm:prSet presAssocID="{2EF61ABA-B1CB-46DF-86FD-A8A856E0DC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779840-8597-4C12-AC1F-635AE4241CC0}" srcId="{FCA3C571-F076-4CDA-BF19-BAF51B9DF16B}" destId="{363C13DB-1892-4B47-AA9B-678EB7AB93B5}" srcOrd="1" destOrd="0" parTransId="{08890FA5-7D92-4B80-9131-6BDFF1E48D80}" sibTransId="{E955E8B8-67C2-4701-8FF8-B592A9FE16C6}"/>
    <dgm:cxn modelId="{149C275A-4A56-409E-A66F-74C9B0494DFE}" type="presOf" srcId="{FCA3C571-F076-4CDA-BF19-BAF51B9DF16B}" destId="{F6886E48-7DD2-4F75-8C7B-D7C026288AC4}" srcOrd="0" destOrd="0" presId="urn:microsoft.com/office/officeart/2018/2/layout/IconVerticalSolidList"/>
    <dgm:cxn modelId="{E723C166-2948-434A-A73F-03A17C5BDA9A}" type="presOf" srcId="{363C13DB-1892-4B47-AA9B-678EB7AB93B5}" destId="{33AE8C02-4AC3-46F5-A073-3BB2B6A69D9C}" srcOrd="0" destOrd="0" presId="urn:microsoft.com/office/officeart/2018/2/layout/IconVerticalSolidList"/>
    <dgm:cxn modelId="{0313FB72-BE88-484E-81E5-30626162CEFC}" srcId="{FCA3C571-F076-4CDA-BF19-BAF51B9DF16B}" destId="{5CDC280B-E33D-4A6E-AC66-026B3E5FF472}" srcOrd="0" destOrd="0" parTransId="{EA4325AE-13CD-4D9D-B828-9B3F78B07627}" sibTransId="{A9B95C43-8723-426F-8173-200A1367C166}"/>
    <dgm:cxn modelId="{CD75A1D4-05EB-488B-A1FA-CFC7EDE2AE50}" type="presOf" srcId="{2EF61ABA-B1CB-46DF-86FD-A8A856E0DC0A}" destId="{4969C40B-FF03-4461-8F5E-20D6F22066A5}" srcOrd="0" destOrd="0" presId="urn:microsoft.com/office/officeart/2018/2/layout/IconVerticalSolidList"/>
    <dgm:cxn modelId="{714653DA-0D56-4BB8-9034-AB102C618340}" type="presOf" srcId="{5CDC280B-E33D-4A6E-AC66-026B3E5FF472}" destId="{9E122636-FE19-475A-939F-4D5CA3FE48DB}" srcOrd="0" destOrd="0" presId="urn:microsoft.com/office/officeart/2018/2/layout/IconVerticalSolidList"/>
    <dgm:cxn modelId="{2DA428F4-1EAF-4D9F-BBFE-D0CA22FC8AEB}" srcId="{FCA3C571-F076-4CDA-BF19-BAF51B9DF16B}" destId="{2EF61ABA-B1CB-46DF-86FD-A8A856E0DC0A}" srcOrd="2" destOrd="0" parTransId="{948D83D2-E5D7-4488-B007-DCBF01D63F56}" sibTransId="{F96766B4-5C31-487F-85BF-AD461F821E90}"/>
    <dgm:cxn modelId="{C7E3C562-EB6A-47C7-B4F9-94239C217293}" type="presParOf" srcId="{F6886E48-7DD2-4F75-8C7B-D7C026288AC4}" destId="{DCBD271E-4737-4CC1-B3EA-A28544099870}" srcOrd="0" destOrd="0" presId="urn:microsoft.com/office/officeart/2018/2/layout/IconVerticalSolidList"/>
    <dgm:cxn modelId="{8149177A-3AE1-4BFB-9809-149176112141}" type="presParOf" srcId="{DCBD271E-4737-4CC1-B3EA-A28544099870}" destId="{F911A4D4-793B-4E18-AB95-2E68A76BE31F}" srcOrd="0" destOrd="0" presId="urn:microsoft.com/office/officeart/2018/2/layout/IconVerticalSolidList"/>
    <dgm:cxn modelId="{B60EF0F1-57BB-45FE-89C4-C002DFD25161}" type="presParOf" srcId="{DCBD271E-4737-4CC1-B3EA-A28544099870}" destId="{F7E07A9D-8C3B-440A-A8E6-C5FEC9B8AEAA}" srcOrd="1" destOrd="0" presId="urn:microsoft.com/office/officeart/2018/2/layout/IconVerticalSolidList"/>
    <dgm:cxn modelId="{CC7783D9-56EC-4B1C-981F-FA6C854491D4}" type="presParOf" srcId="{DCBD271E-4737-4CC1-B3EA-A28544099870}" destId="{B89E8BB5-E812-4D04-97CB-3086A85057A6}" srcOrd="2" destOrd="0" presId="urn:microsoft.com/office/officeart/2018/2/layout/IconVerticalSolidList"/>
    <dgm:cxn modelId="{A335B235-6194-46E1-AEE6-3F53E807D278}" type="presParOf" srcId="{DCBD271E-4737-4CC1-B3EA-A28544099870}" destId="{9E122636-FE19-475A-939F-4D5CA3FE48DB}" srcOrd="3" destOrd="0" presId="urn:microsoft.com/office/officeart/2018/2/layout/IconVerticalSolidList"/>
    <dgm:cxn modelId="{6175B237-5379-426C-BB32-4075A3381CF7}" type="presParOf" srcId="{F6886E48-7DD2-4F75-8C7B-D7C026288AC4}" destId="{B2EDE62F-269F-4AF4-84FE-B82A8EE652AD}" srcOrd="1" destOrd="0" presId="urn:microsoft.com/office/officeart/2018/2/layout/IconVerticalSolidList"/>
    <dgm:cxn modelId="{A1D510BB-6493-4862-9C52-A9AAB8C163CC}" type="presParOf" srcId="{F6886E48-7DD2-4F75-8C7B-D7C026288AC4}" destId="{3AF15491-0264-45A1-9A0E-30C02F479963}" srcOrd="2" destOrd="0" presId="urn:microsoft.com/office/officeart/2018/2/layout/IconVerticalSolidList"/>
    <dgm:cxn modelId="{B8DFFCFE-AFE0-43B4-B985-B2F3FBD26C09}" type="presParOf" srcId="{3AF15491-0264-45A1-9A0E-30C02F479963}" destId="{E7B49213-39D3-4257-B308-07D0E20E6F6E}" srcOrd="0" destOrd="0" presId="urn:microsoft.com/office/officeart/2018/2/layout/IconVerticalSolidList"/>
    <dgm:cxn modelId="{4E1A5A70-57E5-49E1-9795-9CE2890D8D8A}" type="presParOf" srcId="{3AF15491-0264-45A1-9A0E-30C02F479963}" destId="{525DC3F0-0B68-4824-BB83-E0B848D9487F}" srcOrd="1" destOrd="0" presId="urn:microsoft.com/office/officeart/2018/2/layout/IconVerticalSolidList"/>
    <dgm:cxn modelId="{8231488B-E222-48D7-B0A9-2EF18A4AB215}" type="presParOf" srcId="{3AF15491-0264-45A1-9A0E-30C02F479963}" destId="{B7DFE04C-CBCB-4C33-A9CD-042692345D07}" srcOrd="2" destOrd="0" presId="urn:microsoft.com/office/officeart/2018/2/layout/IconVerticalSolidList"/>
    <dgm:cxn modelId="{0A74DAB3-FE93-4959-9742-075BF3CA2481}" type="presParOf" srcId="{3AF15491-0264-45A1-9A0E-30C02F479963}" destId="{33AE8C02-4AC3-46F5-A073-3BB2B6A69D9C}" srcOrd="3" destOrd="0" presId="urn:microsoft.com/office/officeart/2018/2/layout/IconVerticalSolidList"/>
    <dgm:cxn modelId="{A623962D-BE69-432B-8547-3DF3D532F893}" type="presParOf" srcId="{F6886E48-7DD2-4F75-8C7B-D7C026288AC4}" destId="{5969EE0C-4CB4-45D0-9632-A1FA2D7B5E85}" srcOrd="3" destOrd="0" presId="urn:microsoft.com/office/officeart/2018/2/layout/IconVerticalSolidList"/>
    <dgm:cxn modelId="{96D1DFAD-3DA6-45F0-A5B3-4D04F874A0F8}" type="presParOf" srcId="{F6886E48-7DD2-4F75-8C7B-D7C026288AC4}" destId="{5C44EFA6-BD21-4248-9BC1-1488E99F6F91}" srcOrd="4" destOrd="0" presId="urn:microsoft.com/office/officeart/2018/2/layout/IconVerticalSolidList"/>
    <dgm:cxn modelId="{58A5FB11-6E57-4A02-BBC7-CC3DD5F4FF3A}" type="presParOf" srcId="{5C44EFA6-BD21-4248-9BC1-1488E99F6F91}" destId="{DBC5B04B-0441-4106-8E0C-E94456D54789}" srcOrd="0" destOrd="0" presId="urn:microsoft.com/office/officeart/2018/2/layout/IconVerticalSolidList"/>
    <dgm:cxn modelId="{621F5AE1-D58B-4D03-82EA-392E350742ED}" type="presParOf" srcId="{5C44EFA6-BD21-4248-9BC1-1488E99F6F91}" destId="{E10D7FA4-A295-4160-A5B4-912D543CAC82}" srcOrd="1" destOrd="0" presId="urn:microsoft.com/office/officeart/2018/2/layout/IconVerticalSolidList"/>
    <dgm:cxn modelId="{2317E1B2-2F42-42CB-BDE3-9D3905BAC1A4}" type="presParOf" srcId="{5C44EFA6-BD21-4248-9BC1-1488E99F6F91}" destId="{E1AF4A66-9210-432B-8C09-4AA43F9A347A}" srcOrd="2" destOrd="0" presId="urn:microsoft.com/office/officeart/2018/2/layout/IconVerticalSolidList"/>
    <dgm:cxn modelId="{26A94743-9334-4575-B380-AB56DDD5A6D7}" type="presParOf" srcId="{5C44EFA6-BD21-4248-9BC1-1488E99F6F91}" destId="{4969C40B-FF03-4461-8F5E-20D6F22066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A3C571-F076-4CDA-BF19-BAF51B9DF16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DC280B-E33D-4A6E-AC66-026B3E5FF4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Numeric</a:t>
          </a:r>
        </a:p>
      </dgm:t>
    </dgm:pt>
    <dgm:pt modelId="{EA4325AE-13CD-4D9D-B828-9B3F78B07627}" type="parTrans" cxnId="{0313FB72-BE88-484E-81E5-30626162CEFC}">
      <dgm:prSet/>
      <dgm:spPr/>
      <dgm:t>
        <a:bodyPr/>
        <a:lstStyle/>
        <a:p>
          <a:endParaRPr lang="en-US"/>
        </a:p>
      </dgm:t>
    </dgm:pt>
    <dgm:pt modelId="{A9B95C43-8723-426F-8173-200A1367C166}" type="sibTrans" cxnId="{0313FB72-BE88-484E-81E5-30626162CEFC}">
      <dgm:prSet/>
      <dgm:spPr/>
      <dgm:t>
        <a:bodyPr/>
        <a:lstStyle/>
        <a:p>
          <a:endParaRPr lang="en-US"/>
        </a:p>
      </dgm:t>
    </dgm:pt>
    <dgm:pt modelId="{363C13DB-1892-4B47-AA9B-678EB7AB93B5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Symbolic</a:t>
          </a:r>
          <a:endParaRPr lang="en-US" dirty="0"/>
        </a:p>
      </dgm:t>
    </dgm:pt>
    <dgm:pt modelId="{08890FA5-7D92-4B80-9131-6BDFF1E48D80}" type="parTrans" cxnId="{30779840-8597-4C12-AC1F-635AE4241CC0}">
      <dgm:prSet/>
      <dgm:spPr/>
      <dgm:t>
        <a:bodyPr/>
        <a:lstStyle/>
        <a:p>
          <a:endParaRPr lang="en-US"/>
        </a:p>
      </dgm:t>
    </dgm:pt>
    <dgm:pt modelId="{E955E8B8-67C2-4701-8FF8-B592A9FE16C6}" type="sibTrans" cxnId="{30779840-8597-4C12-AC1F-635AE4241CC0}">
      <dgm:prSet/>
      <dgm:spPr/>
      <dgm:t>
        <a:bodyPr/>
        <a:lstStyle/>
        <a:p>
          <a:endParaRPr lang="en-US"/>
        </a:p>
      </dgm:t>
    </dgm:pt>
    <dgm:pt modelId="{2EF61ABA-B1CB-46DF-86FD-A8A856E0DC0A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Autodiff</a:t>
          </a:r>
          <a:endParaRPr lang="en-US" dirty="0"/>
        </a:p>
      </dgm:t>
    </dgm:pt>
    <dgm:pt modelId="{948D83D2-E5D7-4488-B007-DCBF01D63F56}" type="parTrans" cxnId="{2DA428F4-1EAF-4D9F-BBFE-D0CA22FC8AEB}">
      <dgm:prSet/>
      <dgm:spPr/>
      <dgm:t>
        <a:bodyPr/>
        <a:lstStyle/>
        <a:p>
          <a:endParaRPr lang="en-US"/>
        </a:p>
      </dgm:t>
    </dgm:pt>
    <dgm:pt modelId="{F96766B4-5C31-487F-85BF-AD461F821E90}" type="sibTrans" cxnId="{2DA428F4-1EAF-4D9F-BBFE-D0CA22FC8AEB}">
      <dgm:prSet/>
      <dgm:spPr/>
      <dgm:t>
        <a:bodyPr/>
        <a:lstStyle/>
        <a:p>
          <a:endParaRPr lang="en-US"/>
        </a:p>
      </dgm:t>
    </dgm:pt>
    <dgm:pt modelId="{F6886E48-7DD2-4F75-8C7B-D7C026288AC4}" type="pres">
      <dgm:prSet presAssocID="{FCA3C571-F076-4CDA-BF19-BAF51B9DF16B}" presName="root" presStyleCnt="0">
        <dgm:presLayoutVars>
          <dgm:dir/>
          <dgm:resizeHandles val="exact"/>
        </dgm:presLayoutVars>
      </dgm:prSet>
      <dgm:spPr/>
    </dgm:pt>
    <dgm:pt modelId="{DCBD271E-4737-4CC1-B3EA-A28544099870}" type="pres">
      <dgm:prSet presAssocID="{5CDC280B-E33D-4A6E-AC66-026B3E5FF472}" presName="compNode" presStyleCnt="0"/>
      <dgm:spPr/>
    </dgm:pt>
    <dgm:pt modelId="{F911A4D4-793B-4E18-AB95-2E68A76BE31F}" type="pres">
      <dgm:prSet presAssocID="{5CDC280B-E33D-4A6E-AC66-026B3E5FF472}" presName="bgRect" presStyleLbl="bgShp" presStyleIdx="0" presStyleCnt="3"/>
      <dgm:spPr/>
    </dgm:pt>
    <dgm:pt modelId="{F7E07A9D-8C3B-440A-A8E6-C5FEC9B8AEAA}" type="pres">
      <dgm:prSet presAssocID="{5CDC280B-E33D-4A6E-AC66-026B3E5FF4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齿轮"/>
        </a:ext>
      </dgm:extLst>
    </dgm:pt>
    <dgm:pt modelId="{B89E8BB5-E812-4D04-97CB-3086A85057A6}" type="pres">
      <dgm:prSet presAssocID="{5CDC280B-E33D-4A6E-AC66-026B3E5FF472}" presName="spaceRect" presStyleCnt="0"/>
      <dgm:spPr/>
    </dgm:pt>
    <dgm:pt modelId="{9E122636-FE19-475A-939F-4D5CA3FE48DB}" type="pres">
      <dgm:prSet presAssocID="{5CDC280B-E33D-4A6E-AC66-026B3E5FF472}" presName="parTx" presStyleLbl="revTx" presStyleIdx="0" presStyleCnt="3">
        <dgm:presLayoutVars>
          <dgm:chMax val="0"/>
          <dgm:chPref val="0"/>
        </dgm:presLayoutVars>
      </dgm:prSet>
      <dgm:spPr/>
    </dgm:pt>
    <dgm:pt modelId="{B2EDE62F-269F-4AF4-84FE-B82A8EE652AD}" type="pres">
      <dgm:prSet presAssocID="{A9B95C43-8723-426F-8173-200A1367C166}" presName="sibTrans" presStyleCnt="0"/>
      <dgm:spPr/>
    </dgm:pt>
    <dgm:pt modelId="{3AF15491-0264-45A1-9A0E-30C02F479963}" type="pres">
      <dgm:prSet presAssocID="{363C13DB-1892-4B47-AA9B-678EB7AB93B5}" presName="compNode" presStyleCnt="0"/>
      <dgm:spPr/>
    </dgm:pt>
    <dgm:pt modelId="{E7B49213-39D3-4257-B308-07D0E20E6F6E}" type="pres">
      <dgm:prSet presAssocID="{363C13DB-1892-4B47-AA9B-678EB7AB93B5}" presName="bgRect" presStyleLbl="bgShp" presStyleIdx="1" presStyleCnt="3"/>
      <dgm:spPr/>
    </dgm:pt>
    <dgm:pt modelId="{525DC3F0-0B68-4824-BB83-E0B848D9487F}" type="pres">
      <dgm:prSet presAssocID="{363C13DB-1892-4B47-AA9B-678EB7AB93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B7DFE04C-CBCB-4C33-A9CD-042692345D07}" type="pres">
      <dgm:prSet presAssocID="{363C13DB-1892-4B47-AA9B-678EB7AB93B5}" presName="spaceRect" presStyleCnt="0"/>
      <dgm:spPr/>
    </dgm:pt>
    <dgm:pt modelId="{33AE8C02-4AC3-46F5-A073-3BB2B6A69D9C}" type="pres">
      <dgm:prSet presAssocID="{363C13DB-1892-4B47-AA9B-678EB7AB93B5}" presName="parTx" presStyleLbl="revTx" presStyleIdx="1" presStyleCnt="3">
        <dgm:presLayoutVars>
          <dgm:chMax val="0"/>
          <dgm:chPref val="0"/>
        </dgm:presLayoutVars>
      </dgm:prSet>
      <dgm:spPr/>
    </dgm:pt>
    <dgm:pt modelId="{5969EE0C-4CB4-45D0-9632-A1FA2D7B5E85}" type="pres">
      <dgm:prSet presAssocID="{E955E8B8-67C2-4701-8FF8-B592A9FE16C6}" presName="sibTrans" presStyleCnt="0"/>
      <dgm:spPr/>
    </dgm:pt>
    <dgm:pt modelId="{5C44EFA6-BD21-4248-9BC1-1488E99F6F91}" type="pres">
      <dgm:prSet presAssocID="{2EF61ABA-B1CB-46DF-86FD-A8A856E0DC0A}" presName="compNode" presStyleCnt="0"/>
      <dgm:spPr/>
    </dgm:pt>
    <dgm:pt modelId="{DBC5B04B-0441-4106-8E0C-E94456D54789}" type="pres">
      <dgm:prSet presAssocID="{2EF61ABA-B1CB-46DF-86FD-A8A856E0DC0A}" presName="bgRect" presStyleLbl="bgShp" presStyleIdx="2" presStyleCnt="3"/>
      <dgm:spPr/>
    </dgm:pt>
    <dgm:pt modelId="{E10D7FA4-A295-4160-A5B4-912D543CAC82}" type="pres">
      <dgm:prSet presAssocID="{2EF61ABA-B1CB-46DF-86FD-A8A856E0DC0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迷宫"/>
        </a:ext>
      </dgm:extLst>
    </dgm:pt>
    <dgm:pt modelId="{E1AF4A66-9210-432B-8C09-4AA43F9A347A}" type="pres">
      <dgm:prSet presAssocID="{2EF61ABA-B1CB-46DF-86FD-A8A856E0DC0A}" presName="spaceRect" presStyleCnt="0"/>
      <dgm:spPr/>
    </dgm:pt>
    <dgm:pt modelId="{4969C40B-FF03-4461-8F5E-20D6F22066A5}" type="pres">
      <dgm:prSet presAssocID="{2EF61ABA-B1CB-46DF-86FD-A8A856E0DC0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779840-8597-4C12-AC1F-635AE4241CC0}" srcId="{FCA3C571-F076-4CDA-BF19-BAF51B9DF16B}" destId="{363C13DB-1892-4B47-AA9B-678EB7AB93B5}" srcOrd="1" destOrd="0" parTransId="{08890FA5-7D92-4B80-9131-6BDFF1E48D80}" sibTransId="{E955E8B8-67C2-4701-8FF8-B592A9FE16C6}"/>
    <dgm:cxn modelId="{149C275A-4A56-409E-A66F-74C9B0494DFE}" type="presOf" srcId="{FCA3C571-F076-4CDA-BF19-BAF51B9DF16B}" destId="{F6886E48-7DD2-4F75-8C7B-D7C026288AC4}" srcOrd="0" destOrd="0" presId="urn:microsoft.com/office/officeart/2018/2/layout/IconVerticalSolidList"/>
    <dgm:cxn modelId="{E723C166-2948-434A-A73F-03A17C5BDA9A}" type="presOf" srcId="{363C13DB-1892-4B47-AA9B-678EB7AB93B5}" destId="{33AE8C02-4AC3-46F5-A073-3BB2B6A69D9C}" srcOrd="0" destOrd="0" presId="urn:microsoft.com/office/officeart/2018/2/layout/IconVerticalSolidList"/>
    <dgm:cxn modelId="{0313FB72-BE88-484E-81E5-30626162CEFC}" srcId="{FCA3C571-F076-4CDA-BF19-BAF51B9DF16B}" destId="{5CDC280B-E33D-4A6E-AC66-026B3E5FF472}" srcOrd="0" destOrd="0" parTransId="{EA4325AE-13CD-4D9D-B828-9B3F78B07627}" sibTransId="{A9B95C43-8723-426F-8173-200A1367C166}"/>
    <dgm:cxn modelId="{CD75A1D4-05EB-488B-A1FA-CFC7EDE2AE50}" type="presOf" srcId="{2EF61ABA-B1CB-46DF-86FD-A8A856E0DC0A}" destId="{4969C40B-FF03-4461-8F5E-20D6F22066A5}" srcOrd="0" destOrd="0" presId="urn:microsoft.com/office/officeart/2018/2/layout/IconVerticalSolidList"/>
    <dgm:cxn modelId="{714653DA-0D56-4BB8-9034-AB102C618340}" type="presOf" srcId="{5CDC280B-E33D-4A6E-AC66-026B3E5FF472}" destId="{9E122636-FE19-475A-939F-4D5CA3FE48DB}" srcOrd="0" destOrd="0" presId="urn:microsoft.com/office/officeart/2018/2/layout/IconVerticalSolidList"/>
    <dgm:cxn modelId="{2DA428F4-1EAF-4D9F-BBFE-D0CA22FC8AEB}" srcId="{FCA3C571-F076-4CDA-BF19-BAF51B9DF16B}" destId="{2EF61ABA-B1CB-46DF-86FD-A8A856E0DC0A}" srcOrd="2" destOrd="0" parTransId="{948D83D2-E5D7-4488-B007-DCBF01D63F56}" sibTransId="{F96766B4-5C31-487F-85BF-AD461F821E90}"/>
    <dgm:cxn modelId="{C7E3C562-EB6A-47C7-B4F9-94239C217293}" type="presParOf" srcId="{F6886E48-7DD2-4F75-8C7B-D7C026288AC4}" destId="{DCBD271E-4737-4CC1-B3EA-A28544099870}" srcOrd="0" destOrd="0" presId="urn:microsoft.com/office/officeart/2018/2/layout/IconVerticalSolidList"/>
    <dgm:cxn modelId="{8149177A-3AE1-4BFB-9809-149176112141}" type="presParOf" srcId="{DCBD271E-4737-4CC1-B3EA-A28544099870}" destId="{F911A4D4-793B-4E18-AB95-2E68A76BE31F}" srcOrd="0" destOrd="0" presId="urn:microsoft.com/office/officeart/2018/2/layout/IconVerticalSolidList"/>
    <dgm:cxn modelId="{B60EF0F1-57BB-45FE-89C4-C002DFD25161}" type="presParOf" srcId="{DCBD271E-4737-4CC1-B3EA-A28544099870}" destId="{F7E07A9D-8C3B-440A-A8E6-C5FEC9B8AEAA}" srcOrd="1" destOrd="0" presId="urn:microsoft.com/office/officeart/2018/2/layout/IconVerticalSolidList"/>
    <dgm:cxn modelId="{CC7783D9-56EC-4B1C-981F-FA6C854491D4}" type="presParOf" srcId="{DCBD271E-4737-4CC1-B3EA-A28544099870}" destId="{B89E8BB5-E812-4D04-97CB-3086A85057A6}" srcOrd="2" destOrd="0" presId="urn:microsoft.com/office/officeart/2018/2/layout/IconVerticalSolidList"/>
    <dgm:cxn modelId="{A335B235-6194-46E1-AEE6-3F53E807D278}" type="presParOf" srcId="{DCBD271E-4737-4CC1-B3EA-A28544099870}" destId="{9E122636-FE19-475A-939F-4D5CA3FE48DB}" srcOrd="3" destOrd="0" presId="urn:microsoft.com/office/officeart/2018/2/layout/IconVerticalSolidList"/>
    <dgm:cxn modelId="{6175B237-5379-426C-BB32-4075A3381CF7}" type="presParOf" srcId="{F6886E48-7DD2-4F75-8C7B-D7C026288AC4}" destId="{B2EDE62F-269F-4AF4-84FE-B82A8EE652AD}" srcOrd="1" destOrd="0" presId="urn:microsoft.com/office/officeart/2018/2/layout/IconVerticalSolidList"/>
    <dgm:cxn modelId="{A1D510BB-6493-4862-9C52-A9AAB8C163CC}" type="presParOf" srcId="{F6886E48-7DD2-4F75-8C7B-D7C026288AC4}" destId="{3AF15491-0264-45A1-9A0E-30C02F479963}" srcOrd="2" destOrd="0" presId="urn:microsoft.com/office/officeart/2018/2/layout/IconVerticalSolidList"/>
    <dgm:cxn modelId="{B8DFFCFE-AFE0-43B4-B985-B2F3FBD26C09}" type="presParOf" srcId="{3AF15491-0264-45A1-9A0E-30C02F479963}" destId="{E7B49213-39D3-4257-B308-07D0E20E6F6E}" srcOrd="0" destOrd="0" presId="urn:microsoft.com/office/officeart/2018/2/layout/IconVerticalSolidList"/>
    <dgm:cxn modelId="{4E1A5A70-57E5-49E1-9795-9CE2890D8D8A}" type="presParOf" srcId="{3AF15491-0264-45A1-9A0E-30C02F479963}" destId="{525DC3F0-0B68-4824-BB83-E0B848D9487F}" srcOrd="1" destOrd="0" presId="urn:microsoft.com/office/officeart/2018/2/layout/IconVerticalSolidList"/>
    <dgm:cxn modelId="{8231488B-E222-48D7-B0A9-2EF18A4AB215}" type="presParOf" srcId="{3AF15491-0264-45A1-9A0E-30C02F479963}" destId="{B7DFE04C-CBCB-4C33-A9CD-042692345D07}" srcOrd="2" destOrd="0" presId="urn:microsoft.com/office/officeart/2018/2/layout/IconVerticalSolidList"/>
    <dgm:cxn modelId="{0A74DAB3-FE93-4959-9742-075BF3CA2481}" type="presParOf" srcId="{3AF15491-0264-45A1-9A0E-30C02F479963}" destId="{33AE8C02-4AC3-46F5-A073-3BB2B6A69D9C}" srcOrd="3" destOrd="0" presId="urn:microsoft.com/office/officeart/2018/2/layout/IconVerticalSolidList"/>
    <dgm:cxn modelId="{A623962D-BE69-432B-8547-3DF3D532F893}" type="presParOf" srcId="{F6886E48-7DD2-4F75-8C7B-D7C026288AC4}" destId="{5969EE0C-4CB4-45D0-9632-A1FA2D7B5E85}" srcOrd="3" destOrd="0" presId="urn:microsoft.com/office/officeart/2018/2/layout/IconVerticalSolidList"/>
    <dgm:cxn modelId="{96D1DFAD-3DA6-45F0-A5B3-4D04F874A0F8}" type="presParOf" srcId="{F6886E48-7DD2-4F75-8C7B-D7C026288AC4}" destId="{5C44EFA6-BD21-4248-9BC1-1488E99F6F91}" srcOrd="4" destOrd="0" presId="urn:microsoft.com/office/officeart/2018/2/layout/IconVerticalSolidList"/>
    <dgm:cxn modelId="{58A5FB11-6E57-4A02-BBC7-CC3DD5F4FF3A}" type="presParOf" srcId="{5C44EFA6-BD21-4248-9BC1-1488E99F6F91}" destId="{DBC5B04B-0441-4106-8E0C-E94456D54789}" srcOrd="0" destOrd="0" presId="urn:microsoft.com/office/officeart/2018/2/layout/IconVerticalSolidList"/>
    <dgm:cxn modelId="{621F5AE1-D58B-4D03-82EA-392E350742ED}" type="presParOf" srcId="{5C44EFA6-BD21-4248-9BC1-1488E99F6F91}" destId="{E10D7FA4-A295-4160-A5B4-912D543CAC82}" srcOrd="1" destOrd="0" presId="urn:microsoft.com/office/officeart/2018/2/layout/IconVerticalSolidList"/>
    <dgm:cxn modelId="{2317E1B2-2F42-42CB-BDE3-9D3905BAC1A4}" type="presParOf" srcId="{5C44EFA6-BD21-4248-9BC1-1488E99F6F91}" destId="{E1AF4A66-9210-432B-8C09-4AA43F9A347A}" srcOrd="2" destOrd="0" presId="urn:microsoft.com/office/officeart/2018/2/layout/IconVerticalSolidList"/>
    <dgm:cxn modelId="{26A94743-9334-4575-B380-AB56DDD5A6D7}" type="presParOf" srcId="{5C44EFA6-BD21-4248-9BC1-1488E99F6F91}" destId="{4969C40B-FF03-4461-8F5E-20D6F22066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Auto Differential</a:t>
          </a:r>
          <a:endParaRPr lang="en-US" dirty="0"/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>
              <a:solidFill>
                <a:srgbClr val="FF0000"/>
              </a:solidFill>
            </a:rPr>
            <a:t>Pytorch</a:t>
          </a:r>
          <a:endParaRPr lang="en-US" dirty="0">
            <a:solidFill>
              <a:srgbClr val="FF0000"/>
            </a:solidFill>
          </a:endParaRPr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An Example</a:t>
          </a:r>
          <a:endParaRPr lang="en-US" dirty="0"/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A96896-F700-B74C-AF60-E23058B390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Optimization</a:t>
          </a:r>
          <a:endParaRPr lang="zh-CN" altLang="en-US" dirty="0"/>
        </a:p>
      </dgm:t>
    </dgm:pt>
    <dgm:pt modelId="{8DF84CD8-79AA-0940-9751-87AE197EE20D}" type="parTrans" cxnId="{B0A9AC3B-CAD9-FE46-A05F-4767891CE2C7}">
      <dgm:prSet/>
      <dgm:spPr/>
      <dgm:t>
        <a:bodyPr/>
        <a:lstStyle/>
        <a:p>
          <a:endParaRPr lang="zh-CN" altLang="en-US"/>
        </a:p>
      </dgm:t>
    </dgm:pt>
    <dgm:pt modelId="{03B9FD3F-D7E3-554B-9B6B-6369DA584E45}" type="sibTrans" cxnId="{B0A9AC3B-CAD9-FE46-A05F-4767891CE2C7}">
      <dgm:prSet/>
      <dgm:spPr/>
      <dgm:t>
        <a:bodyPr/>
        <a:lstStyle/>
        <a:p>
          <a:endParaRPr lang="zh-CN" altLang="en-US"/>
        </a:p>
      </dgm:t>
    </dgm:pt>
    <dgm:pt modelId="{C80ECF2A-7165-DC49-816E-7589F535AF23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602195-727A-E54C-B753-186B1FB8B41D}" type="pres">
      <dgm:prSet presAssocID="{CC923B1C-34AA-48B1-9AFF-D15F51CE9E39}" presName="hierRoot1" presStyleCnt="0"/>
      <dgm:spPr/>
    </dgm:pt>
    <dgm:pt modelId="{3444C212-E482-2042-818D-BF0C5669A634}" type="pres">
      <dgm:prSet presAssocID="{CC923B1C-34AA-48B1-9AFF-D15F51CE9E39}" presName="composite" presStyleCnt="0"/>
      <dgm:spPr/>
    </dgm:pt>
    <dgm:pt modelId="{CC0F664C-A8D3-1F41-8180-666D01E61723}" type="pres">
      <dgm:prSet presAssocID="{CC923B1C-34AA-48B1-9AFF-D15F51CE9E39}" presName="background" presStyleLbl="node0" presStyleIdx="0" presStyleCnt="4"/>
      <dgm:spPr/>
    </dgm:pt>
    <dgm:pt modelId="{544C5355-EA0F-6F47-BBFF-B42F20E8F006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44759D23-AB75-B742-B183-3F2D31148BF2}" type="pres">
      <dgm:prSet presAssocID="{CC923B1C-34AA-48B1-9AFF-D15F51CE9E39}" presName="hierChild2" presStyleCnt="0"/>
      <dgm:spPr/>
    </dgm:pt>
    <dgm:pt modelId="{9F6E7F59-A82A-0C4D-BB87-39F9F0B48BFE}" type="pres">
      <dgm:prSet presAssocID="{EFD5C9DD-1151-4B92-B8D1-2442B730FB7F}" presName="hierRoot1" presStyleCnt="0"/>
      <dgm:spPr/>
    </dgm:pt>
    <dgm:pt modelId="{80CDEA4C-961D-5F4D-8742-9FC8B9AB8BE9}" type="pres">
      <dgm:prSet presAssocID="{EFD5C9DD-1151-4B92-B8D1-2442B730FB7F}" presName="composite" presStyleCnt="0"/>
      <dgm:spPr/>
    </dgm:pt>
    <dgm:pt modelId="{0EE1166F-8D93-E74B-87A6-11D5EB1C87B6}" type="pres">
      <dgm:prSet presAssocID="{EFD5C9DD-1151-4B92-B8D1-2442B730FB7F}" presName="background" presStyleLbl="node0" presStyleIdx="1" presStyleCnt="4"/>
      <dgm:spPr/>
    </dgm:pt>
    <dgm:pt modelId="{629DB115-483B-F340-B5E1-E9676B3F5C8D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5D94D448-EEF5-6244-A418-8ACFDDAEECDB}" type="pres">
      <dgm:prSet presAssocID="{EFD5C9DD-1151-4B92-B8D1-2442B730FB7F}" presName="hierChild2" presStyleCnt="0"/>
      <dgm:spPr/>
    </dgm:pt>
    <dgm:pt modelId="{D0CFE199-C32E-9C49-A347-7CCA607C2E81}" type="pres">
      <dgm:prSet presAssocID="{4F9EE7DF-0548-4948-A5B1-3A9359D208F9}" presName="hierRoot1" presStyleCnt="0"/>
      <dgm:spPr/>
    </dgm:pt>
    <dgm:pt modelId="{D9318F72-3AB2-3347-BAA4-6CA943AE037B}" type="pres">
      <dgm:prSet presAssocID="{4F9EE7DF-0548-4948-A5B1-3A9359D208F9}" presName="composite" presStyleCnt="0"/>
      <dgm:spPr/>
    </dgm:pt>
    <dgm:pt modelId="{896570D3-B829-374C-9EAA-EC0499C2F23A}" type="pres">
      <dgm:prSet presAssocID="{4F9EE7DF-0548-4948-A5B1-3A9359D208F9}" presName="background" presStyleLbl="node0" presStyleIdx="2" presStyleCnt="4"/>
      <dgm:spPr/>
    </dgm:pt>
    <dgm:pt modelId="{A9365DD8-2CD6-A241-A1A6-FC98179580E6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BFC01930-705A-2445-A789-DED4D5D2E819}" type="pres">
      <dgm:prSet presAssocID="{4F9EE7DF-0548-4948-A5B1-3A9359D208F9}" presName="hierChild2" presStyleCnt="0"/>
      <dgm:spPr/>
    </dgm:pt>
    <dgm:pt modelId="{160D1F42-2D56-2847-8911-93E4966DA6DF}" type="pres">
      <dgm:prSet presAssocID="{DAA96896-F700-B74C-AF60-E23058B390CF}" presName="hierRoot1" presStyleCnt="0"/>
      <dgm:spPr/>
    </dgm:pt>
    <dgm:pt modelId="{291710B0-3A04-7E44-AA38-E46762B4C2D7}" type="pres">
      <dgm:prSet presAssocID="{DAA96896-F700-B74C-AF60-E23058B390CF}" presName="composite" presStyleCnt="0"/>
      <dgm:spPr/>
    </dgm:pt>
    <dgm:pt modelId="{7D79F5C9-D71F-8F4F-8F8D-792E2CE88459}" type="pres">
      <dgm:prSet presAssocID="{DAA96896-F700-B74C-AF60-E23058B390CF}" presName="background" presStyleLbl="node0" presStyleIdx="3" presStyleCnt="4"/>
      <dgm:spPr/>
    </dgm:pt>
    <dgm:pt modelId="{AF641DC6-A021-8E4A-8BCB-DC726721B98A}" type="pres">
      <dgm:prSet presAssocID="{DAA96896-F700-B74C-AF60-E23058B390CF}" presName="text" presStyleLbl="fgAcc0" presStyleIdx="3" presStyleCnt="4">
        <dgm:presLayoutVars>
          <dgm:chPref val="3"/>
        </dgm:presLayoutVars>
      </dgm:prSet>
      <dgm:spPr/>
    </dgm:pt>
    <dgm:pt modelId="{C0B64E6C-E2BB-A846-B0CA-1B6A8141C50F}" type="pres">
      <dgm:prSet presAssocID="{DAA96896-F700-B74C-AF60-E23058B390CF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DEFB4019-325C-764B-8D16-4EE2D88E348D}" type="presOf" srcId="{DAA96896-F700-B74C-AF60-E23058B390CF}" destId="{AF641DC6-A021-8E4A-8BCB-DC726721B98A}" srcOrd="0" destOrd="0" presId="urn:microsoft.com/office/officeart/2005/8/layout/hierarchy1"/>
    <dgm:cxn modelId="{B0A9AC3B-CAD9-FE46-A05F-4767891CE2C7}" srcId="{ED897DC8-82E1-4FC1-9D47-B237038CBC19}" destId="{DAA96896-F700-B74C-AF60-E23058B390CF}" srcOrd="3" destOrd="0" parTransId="{8DF84CD8-79AA-0940-9751-87AE197EE20D}" sibTransId="{03B9FD3F-D7E3-554B-9B6B-6369DA584E45}"/>
    <dgm:cxn modelId="{B6E93F73-7BEB-414F-B04F-E1C106F630A0}" type="presOf" srcId="{CC923B1C-34AA-48B1-9AFF-D15F51CE9E39}" destId="{544C5355-EA0F-6F47-BBFF-B42F20E8F006}" srcOrd="0" destOrd="0" presId="urn:microsoft.com/office/officeart/2005/8/layout/hierarchy1"/>
    <dgm:cxn modelId="{01FC5EC0-22B4-F946-B04E-E4678CEA401F}" type="presOf" srcId="{ED897DC8-82E1-4FC1-9D47-B237038CBC19}" destId="{C80ECF2A-7165-DC49-816E-7589F535AF23}" srcOrd="0" destOrd="0" presId="urn:microsoft.com/office/officeart/2005/8/layout/hierarchy1"/>
    <dgm:cxn modelId="{5CC36FC3-ABCA-7B42-8EFF-6B8B7D926431}" type="presOf" srcId="{4F9EE7DF-0548-4948-A5B1-3A9359D208F9}" destId="{A9365DD8-2CD6-A241-A1A6-FC98179580E6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64A962FD-A122-104C-A5AF-C96B45AD2CEE}" type="presOf" srcId="{EFD5C9DD-1151-4B92-B8D1-2442B730FB7F}" destId="{629DB115-483B-F340-B5E1-E9676B3F5C8D}" srcOrd="0" destOrd="0" presId="urn:microsoft.com/office/officeart/2005/8/layout/hierarchy1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C7AF59BD-7962-E549-80E4-5F147A4B9F2D}" type="presParOf" srcId="{C80ECF2A-7165-DC49-816E-7589F535AF23}" destId="{C5602195-727A-E54C-B753-186B1FB8B41D}" srcOrd="0" destOrd="0" presId="urn:microsoft.com/office/officeart/2005/8/layout/hierarchy1"/>
    <dgm:cxn modelId="{7D756EF7-E790-E84E-A093-C07E5F92AADE}" type="presParOf" srcId="{C5602195-727A-E54C-B753-186B1FB8B41D}" destId="{3444C212-E482-2042-818D-BF0C5669A634}" srcOrd="0" destOrd="0" presId="urn:microsoft.com/office/officeart/2005/8/layout/hierarchy1"/>
    <dgm:cxn modelId="{42002773-B486-1C4B-B551-3F5BB61BEBC5}" type="presParOf" srcId="{3444C212-E482-2042-818D-BF0C5669A634}" destId="{CC0F664C-A8D3-1F41-8180-666D01E61723}" srcOrd="0" destOrd="0" presId="urn:microsoft.com/office/officeart/2005/8/layout/hierarchy1"/>
    <dgm:cxn modelId="{CCBD0CD0-D37B-6E4C-BC3C-0459821ECF25}" type="presParOf" srcId="{3444C212-E482-2042-818D-BF0C5669A634}" destId="{544C5355-EA0F-6F47-BBFF-B42F20E8F006}" srcOrd="1" destOrd="0" presId="urn:microsoft.com/office/officeart/2005/8/layout/hierarchy1"/>
    <dgm:cxn modelId="{01B961F7-B046-7C46-AB17-A5FF497FBE3F}" type="presParOf" srcId="{C5602195-727A-E54C-B753-186B1FB8B41D}" destId="{44759D23-AB75-B742-B183-3F2D31148BF2}" srcOrd="1" destOrd="0" presId="urn:microsoft.com/office/officeart/2005/8/layout/hierarchy1"/>
    <dgm:cxn modelId="{2362C142-76EB-4841-A573-A7EF0F3EF3CC}" type="presParOf" srcId="{C80ECF2A-7165-DC49-816E-7589F535AF23}" destId="{9F6E7F59-A82A-0C4D-BB87-39F9F0B48BFE}" srcOrd="1" destOrd="0" presId="urn:microsoft.com/office/officeart/2005/8/layout/hierarchy1"/>
    <dgm:cxn modelId="{3BC369D4-6A58-1842-8AAA-19A245CAD1C9}" type="presParOf" srcId="{9F6E7F59-A82A-0C4D-BB87-39F9F0B48BFE}" destId="{80CDEA4C-961D-5F4D-8742-9FC8B9AB8BE9}" srcOrd="0" destOrd="0" presId="urn:microsoft.com/office/officeart/2005/8/layout/hierarchy1"/>
    <dgm:cxn modelId="{DCC1D680-337B-7C4C-A59B-3D4EB459A7E6}" type="presParOf" srcId="{80CDEA4C-961D-5F4D-8742-9FC8B9AB8BE9}" destId="{0EE1166F-8D93-E74B-87A6-11D5EB1C87B6}" srcOrd="0" destOrd="0" presId="urn:microsoft.com/office/officeart/2005/8/layout/hierarchy1"/>
    <dgm:cxn modelId="{10717AF7-5FD4-3C40-95E1-8EC256CD5752}" type="presParOf" srcId="{80CDEA4C-961D-5F4D-8742-9FC8B9AB8BE9}" destId="{629DB115-483B-F340-B5E1-E9676B3F5C8D}" srcOrd="1" destOrd="0" presId="urn:microsoft.com/office/officeart/2005/8/layout/hierarchy1"/>
    <dgm:cxn modelId="{8CE0485E-26A4-BC4D-ACEC-11C799C42D8D}" type="presParOf" srcId="{9F6E7F59-A82A-0C4D-BB87-39F9F0B48BFE}" destId="{5D94D448-EEF5-6244-A418-8ACFDDAEECDB}" srcOrd="1" destOrd="0" presId="urn:microsoft.com/office/officeart/2005/8/layout/hierarchy1"/>
    <dgm:cxn modelId="{AB0CFA95-9B50-1A41-8D14-92354CC5B30E}" type="presParOf" srcId="{C80ECF2A-7165-DC49-816E-7589F535AF23}" destId="{D0CFE199-C32E-9C49-A347-7CCA607C2E81}" srcOrd="2" destOrd="0" presId="urn:microsoft.com/office/officeart/2005/8/layout/hierarchy1"/>
    <dgm:cxn modelId="{F4D57889-C1D8-974E-AB81-7C5526B21062}" type="presParOf" srcId="{D0CFE199-C32E-9C49-A347-7CCA607C2E81}" destId="{D9318F72-3AB2-3347-BAA4-6CA943AE037B}" srcOrd="0" destOrd="0" presId="urn:microsoft.com/office/officeart/2005/8/layout/hierarchy1"/>
    <dgm:cxn modelId="{ED659B77-BF24-9646-A6CF-7E13E462A169}" type="presParOf" srcId="{D9318F72-3AB2-3347-BAA4-6CA943AE037B}" destId="{896570D3-B829-374C-9EAA-EC0499C2F23A}" srcOrd="0" destOrd="0" presId="urn:microsoft.com/office/officeart/2005/8/layout/hierarchy1"/>
    <dgm:cxn modelId="{680D06D9-4744-434F-906D-FD990952C4B8}" type="presParOf" srcId="{D9318F72-3AB2-3347-BAA4-6CA943AE037B}" destId="{A9365DD8-2CD6-A241-A1A6-FC98179580E6}" srcOrd="1" destOrd="0" presId="urn:microsoft.com/office/officeart/2005/8/layout/hierarchy1"/>
    <dgm:cxn modelId="{CD4D0E26-C5CB-AC4C-9972-04358E18D3A0}" type="presParOf" srcId="{D0CFE199-C32E-9C49-A347-7CCA607C2E81}" destId="{BFC01930-705A-2445-A789-DED4D5D2E819}" srcOrd="1" destOrd="0" presId="urn:microsoft.com/office/officeart/2005/8/layout/hierarchy1"/>
    <dgm:cxn modelId="{7827F01B-948C-2D4D-928E-B8FCD5BB5843}" type="presParOf" srcId="{C80ECF2A-7165-DC49-816E-7589F535AF23}" destId="{160D1F42-2D56-2847-8911-93E4966DA6DF}" srcOrd="3" destOrd="0" presId="urn:microsoft.com/office/officeart/2005/8/layout/hierarchy1"/>
    <dgm:cxn modelId="{C417DF43-CD26-1E45-AEA5-592C1EC3667C}" type="presParOf" srcId="{160D1F42-2D56-2847-8911-93E4966DA6DF}" destId="{291710B0-3A04-7E44-AA38-E46762B4C2D7}" srcOrd="0" destOrd="0" presId="urn:microsoft.com/office/officeart/2005/8/layout/hierarchy1"/>
    <dgm:cxn modelId="{3521A6C7-0E0F-1246-A3C3-AF36D9C24B34}" type="presParOf" srcId="{291710B0-3A04-7E44-AA38-E46762B4C2D7}" destId="{7D79F5C9-D71F-8F4F-8F8D-792E2CE88459}" srcOrd="0" destOrd="0" presId="urn:microsoft.com/office/officeart/2005/8/layout/hierarchy1"/>
    <dgm:cxn modelId="{BD410C5E-9460-8E41-9A55-5C5AFE5264C5}" type="presParOf" srcId="{291710B0-3A04-7E44-AA38-E46762B4C2D7}" destId="{AF641DC6-A021-8E4A-8BCB-DC726721B98A}" srcOrd="1" destOrd="0" presId="urn:microsoft.com/office/officeart/2005/8/layout/hierarchy1"/>
    <dgm:cxn modelId="{D4FD397A-E4D5-A347-806D-EFF1552357D7}" type="presParOf" srcId="{160D1F42-2D56-2847-8911-93E4966DA6DF}" destId="{C0B64E6C-E2BB-A846-B0CA-1B6A8141C5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Auto Differential</a:t>
          </a:r>
          <a:endParaRPr lang="en-US" dirty="0">
            <a:solidFill>
              <a:schemeClr val="tx1"/>
            </a:solidFill>
          </a:endParaRPr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Pytorch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rgbClr val="FF0000"/>
              </a:solidFill>
            </a:rPr>
            <a:t>An Example</a:t>
          </a:r>
          <a:endParaRPr lang="en-US" dirty="0">
            <a:solidFill>
              <a:srgbClr val="FF0000"/>
            </a:solidFill>
          </a:endParaRP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6213E4-87EF-CA4C-8678-BBD7B9276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/>
            <a:t>Optimization</a:t>
          </a:r>
          <a:endParaRPr lang="zh-CN" altLang="en-US" dirty="0"/>
        </a:p>
      </dgm:t>
    </dgm:pt>
    <dgm:pt modelId="{B10C9299-BBD9-1F4F-BCBC-D4B63D74423A}" type="par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75547156-977F-E741-BE4F-2AEF7953C4CF}" type="sib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F95AFF0F-5A65-6B44-B425-FC6F2C92D840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0F720B-6ACA-C746-BBE0-F70489B8D8C8}" type="pres">
      <dgm:prSet presAssocID="{CC923B1C-34AA-48B1-9AFF-D15F51CE9E39}" presName="hierRoot1" presStyleCnt="0"/>
      <dgm:spPr/>
    </dgm:pt>
    <dgm:pt modelId="{711E7A72-288E-0244-B1F6-D1251CEDC591}" type="pres">
      <dgm:prSet presAssocID="{CC923B1C-34AA-48B1-9AFF-D15F51CE9E39}" presName="composite" presStyleCnt="0"/>
      <dgm:spPr/>
    </dgm:pt>
    <dgm:pt modelId="{E748E3D6-AE5B-AF4D-BC38-3F3AF725F7BE}" type="pres">
      <dgm:prSet presAssocID="{CC923B1C-34AA-48B1-9AFF-D15F51CE9E39}" presName="background" presStyleLbl="node0" presStyleIdx="0" presStyleCnt="4"/>
      <dgm:spPr/>
    </dgm:pt>
    <dgm:pt modelId="{91011A68-1379-E449-87F4-3AFAAC9118F8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80511F33-9CAC-B84F-B272-976AD7FDA5C9}" type="pres">
      <dgm:prSet presAssocID="{CC923B1C-34AA-48B1-9AFF-D15F51CE9E39}" presName="hierChild2" presStyleCnt="0"/>
      <dgm:spPr/>
    </dgm:pt>
    <dgm:pt modelId="{14010F5D-46B2-584E-8E7F-A0046557EE24}" type="pres">
      <dgm:prSet presAssocID="{EFD5C9DD-1151-4B92-B8D1-2442B730FB7F}" presName="hierRoot1" presStyleCnt="0"/>
      <dgm:spPr/>
    </dgm:pt>
    <dgm:pt modelId="{3D096CA0-F285-454A-ADD9-D4359662DF89}" type="pres">
      <dgm:prSet presAssocID="{EFD5C9DD-1151-4B92-B8D1-2442B730FB7F}" presName="composite" presStyleCnt="0"/>
      <dgm:spPr/>
    </dgm:pt>
    <dgm:pt modelId="{8FA22FE0-84DC-E54E-8089-F9F2175C1615}" type="pres">
      <dgm:prSet presAssocID="{EFD5C9DD-1151-4B92-B8D1-2442B730FB7F}" presName="background" presStyleLbl="node0" presStyleIdx="1" presStyleCnt="4"/>
      <dgm:spPr/>
    </dgm:pt>
    <dgm:pt modelId="{1FF9D458-BE5D-EB4F-9751-21705037BA2F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7BBBCB44-2BE6-F44F-97FB-40697EAFE413}" type="pres">
      <dgm:prSet presAssocID="{EFD5C9DD-1151-4B92-B8D1-2442B730FB7F}" presName="hierChild2" presStyleCnt="0"/>
      <dgm:spPr/>
    </dgm:pt>
    <dgm:pt modelId="{48301A13-19F7-D641-8519-E5999B5380B6}" type="pres">
      <dgm:prSet presAssocID="{4F9EE7DF-0548-4948-A5B1-3A9359D208F9}" presName="hierRoot1" presStyleCnt="0"/>
      <dgm:spPr/>
    </dgm:pt>
    <dgm:pt modelId="{FE27E2E3-D6A5-054C-90B8-F08D9A61F7B8}" type="pres">
      <dgm:prSet presAssocID="{4F9EE7DF-0548-4948-A5B1-3A9359D208F9}" presName="composite" presStyleCnt="0"/>
      <dgm:spPr/>
    </dgm:pt>
    <dgm:pt modelId="{000E9F6B-F73D-9C4D-9126-421F189AFB47}" type="pres">
      <dgm:prSet presAssocID="{4F9EE7DF-0548-4948-A5B1-3A9359D208F9}" presName="background" presStyleLbl="node0" presStyleIdx="2" presStyleCnt="4"/>
      <dgm:spPr/>
    </dgm:pt>
    <dgm:pt modelId="{3CA53CBB-07DA-0848-8061-78BB9F05E246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CEC9D0CE-59ED-624A-B472-B2E6361E3BBE}" type="pres">
      <dgm:prSet presAssocID="{4F9EE7DF-0548-4948-A5B1-3A9359D208F9}" presName="hierChild2" presStyleCnt="0"/>
      <dgm:spPr/>
    </dgm:pt>
    <dgm:pt modelId="{90D34493-0111-8144-9FDD-9ACD6C6973CA}" type="pres">
      <dgm:prSet presAssocID="{366213E4-87EF-CA4C-8678-BBD7B9276517}" presName="hierRoot1" presStyleCnt="0"/>
      <dgm:spPr/>
    </dgm:pt>
    <dgm:pt modelId="{80F319E5-6AA4-8040-81B0-988F0AD841E6}" type="pres">
      <dgm:prSet presAssocID="{366213E4-87EF-CA4C-8678-BBD7B9276517}" presName="composite" presStyleCnt="0"/>
      <dgm:spPr/>
    </dgm:pt>
    <dgm:pt modelId="{3D688C53-33CF-1A4F-B0F1-CDF75CD0F248}" type="pres">
      <dgm:prSet presAssocID="{366213E4-87EF-CA4C-8678-BBD7B9276517}" presName="background" presStyleLbl="node0" presStyleIdx="3" presStyleCnt="4"/>
      <dgm:spPr/>
    </dgm:pt>
    <dgm:pt modelId="{DDCE10F4-1116-E948-8AA1-0A1689AB822A}" type="pres">
      <dgm:prSet presAssocID="{366213E4-87EF-CA4C-8678-BBD7B9276517}" presName="text" presStyleLbl="fgAcc0" presStyleIdx="3" presStyleCnt="4">
        <dgm:presLayoutVars>
          <dgm:chPref val="3"/>
        </dgm:presLayoutVars>
      </dgm:prSet>
      <dgm:spPr/>
    </dgm:pt>
    <dgm:pt modelId="{C091B70A-95F4-014F-9E4C-EC24467C39E6}" type="pres">
      <dgm:prSet presAssocID="{366213E4-87EF-CA4C-8678-BBD7B9276517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F69BDF2D-C8E6-1745-8646-F9A077032779}" type="presOf" srcId="{CC923B1C-34AA-48B1-9AFF-D15F51CE9E39}" destId="{91011A68-1379-E449-87F4-3AFAAC9118F8}" srcOrd="0" destOrd="0" presId="urn:microsoft.com/office/officeart/2005/8/layout/hierarchy1"/>
    <dgm:cxn modelId="{C907BDAB-1735-D14A-9868-E44DABDD77C8}" type="presOf" srcId="{4F9EE7DF-0548-4948-A5B1-3A9359D208F9}" destId="{3CA53CBB-07DA-0848-8061-78BB9F05E246}" srcOrd="0" destOrd="0" presId="urn:microsoft.com/office/officeart/2005/8/layout/hierarchy1"/>
    <dgm:cxn modelId="{A555B5BA-47B7-5C48-8E0C-10496F0C43ED}" type="presOf" srcId="{366213E4-87EF-CA4C-8678-BBD7B9276517}" destId="{DDCE10F4-1116-E948-8AA1-0A1689AB822A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5B21E6E8-D4CE-664D-8A0C-F937DCC194F1}" srcId="{ED897DC8-82E1-4FC1-9D47-B237038CBC19}" destId="{366213E4-87EF-CA4C-8678-BBD7B9276517}" srcOrd="3" destOrd="0" parTransId="{B10C9299-BBD9-1F4F-BCBC-D4B63D74423A}" sibTransId="{75547156-977F-E741-BE4F-2AEF7953C4CF}"/>
    <dgm:cxn modelId="{964AA3EE-9F72-9F4E-8C6A-16BA15C80C58}" type="presOf" srcId="{ED897DC8-82E1-4FC1-9D47-B237038CBC19}" destId="{F95AFF0F-5A65-6B44-B425-FC6F2C92D840}" srcOrd="0" destOrd="0" presId="urn:microsoft.com/office/officeart/2005/8/layout/hierarchy1"/>
    <dgm:cxn modelId="{8DE9B0F1-9948-894F-82DE-7A866F5B3CE9}" type="presOf" srcId="{EFD5C9DD-1151-4B92-B8D1-2442B730FB7F}" destId="{1FF9D458-BE5D-EB4F-9751-21705037BA2F}" srcOrd="0" destOrd="0" presId="urn:microsoft.com/office/officeart/2005/8/layout/hierarchy1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3E77E51D-0C68-7F41-BDD4-2F1E7C87B7C7}" type="presParOf" srcId="{F95AFF0F-5A65-6B44-B425-FC6F2C92D840}" destId="{740F720B-6ACA-C746-BBE0-F70489B8D8C8}" srcOrd="0" destOrd="0" presId="urn:microsoft.com/office/officeart/2005/8/layout/hierarchy1"/>
    <dgm:cxn modelId="{A1468D7D-C882-294E-86C5-E5341A684744}" type="presParOf" srcId="{740F720B-6ACA-C746-BBE0-F70489B8D8C8}" destId="{711E7A72-288E-0244-B1F6-D1251CEDC591}" srcOrd="0" destOrd="0" presId="urn:microsoft.com/office/officeart/2005/8/layout/hierarchy1"/>
    <dgm:cxn modelId="{9B5C47A5-9811-5A4B-A80C-4F88B805BF07}" type="presParOf" srcId="{711E7A72-288E-0244-B1F6-D1251CEDC591}" destId="{E748E3D6-AE5B-AF4D-BC38-3F3AF725F7BE}" srcOrd="0" destOrd="0" presId="urn:microsoft.com/office/officeart/2005/8/layout/hierarchy1"/>
    <dgm:cxn modelId="{64FC1E8A-78C3-7E45-9E38-73D0893558CD}" type="presParOf" srcId="{711E7A72-288E-0244-B1F6-D1251CEDC591}" destId="{91011A68-1379-E449-87F4-3AFAAC9118F8}" srcOrd="1" destOrd="0" presId="urn:microsoft.com/office/officeart/2005/8/layout/hierarchy1"/>
    <dgm:cxn modelId="{6D7B8932-A11D-DE45-9AC8-5AFD21BEAA54}" type="presParOf" srcId="{740F720B-6ACA-C746-BBE0-F70489B8D8C8}" destId="{80511F33-9CAC-B84F-B272-976AD7FDA5C9}" srcOrd="1" destOrd="0" presId="urn:microsoft.com/office/officeart/2005/8/layout/hierarchy1"/>
    <dgm:cxn modelId="{F959F296-49AE-DF46-A4F2-64207CE68CD4}" type="presParOf" srcId="{F95AFF0F-5A65-6B44-B425-FC6F2C92D840}" destId="{14010F5D-46B2-584E-8E7F-A0046557EE24}" srcOrd="1" destOrd="0" presId="urn:microsoft.com/office/officeart/2005/8/layout/hierarchy1"/>
    <dgm:cxn modelId="{C495799B-D475-CD42-93C9-BA2E0B3CD8D2}" type="presParOf" srcId="{14010F5D-46B2-584E-8E7F-A0046557EE24}" destId="{3D096CA0-F285-454A-ADD9-D4359662DF89}" srcOrd="0" destOrd="0" presId="urn:microsoft.com/office/officeart/2005/8/layout/hierarchy1"/>
    <dgm:cxn modelId="{2E88B908-2A6B-A347-A808-C6560121E18A}" type="presParOf" srcId="{3D096CA0-F285-454A-ADD9-D4359662DF89}" destId="{8FA22FE0-84DC-E54E-8089-F9F2175C1615}" srcOrd="0" destOrd="0" presId="urn:microsoft.com/office/officeart/2005/8/layout/hierarchy1"/>
    <dgm:cxn modelId="{D55E7A84-52AD-734D-8DEA-AEC979D25147}" type="presParOf" srcId="{3D096CA0-F285-454A-ADD9-D4359662DF89}" destId="{1FF9D458-BE5D-EB4F-9751-21705037BA2F}" srcOrd="1" destOrd="0" presId="urn:microsoft.com/office/officeart/2005/8/layout/hierarchy1"/>
    <dgm:cxn modelId="{6858D922-5212-1F4E-B8F0-745CBFE1464D}" type="presParOf" srcId="{14010F5D-46B2-584E-8E7F-A0046557EE24}" destId="{7BBBCB44-2BE6-F44F-97FB-40697EAFE413}" srcOrd="1" destOrd="0" presId="urn:microsoft.com/office/officeart/2005/8/layout/hierarchy1"/>
    <dgm:cxn modelId="{F5DC0EFB-FCA3-6743-91F1-DFC30591E631}" type="presParOf" srcId="{F95AFF0F-5A65-6B44-B425-FC6F2C92D840}" destId="{48301A13-19F7-D641-8519-E5999B5380B6}" srcOrd="2" destOrd="0" presId="urn:microsoft.com/office/officeart/2005/8/layout/hierarchy1"/>
    <dgm:cxn modelId="{AEE034EA-91A9-0D43-912D-8E4555D4AC0B}" type="presParOf" srcId="{48301A13-19F7-D641-8519-E5999B5380B6}" destId="{FE27E2E3-D6A5-054C-90B8-F08D9A61F7B8}" srcOrd="0" destOrd="0" presId="urn:microsoft.com/office/officeart/2005/8/layout/hierarchy1"/>
    <dgm:cxn modelId="{262701A3-0DA1-AE48-A9ED-D2F2B71D4BB0}" type="presParOf" srcId="{FE27E2E3-D6A5-054C-90B8-F08D9A61F7B8}" destId="{000E9F6B-F73D-9C4D-9126-421F189AFB47}" srcOrd="0" destOrd="0" presId="urn:microsoft.com/office/officeart/2005/8/layout/hierarchy1"/>
    <dgm:cxn modelId="{82851E5C-1714-0746-9010-11A16FB2348C}" type="presParOf" srcId="{FE27E2E3-D6A5-054C-90B8-F08D9A61F7B8}" destId="{3CA53CBB-07DA-0848-8061-78BB9F05E246}" srcOrd="1" destOrd="0" presId="urn:microsoft.com/office/officeart/2005/8/layout/hierarchy1"/>
    <dgm:cxn modelId="{953E5D12-164C-A448-B933-69755EC36912}" type="presParOf" srcId="{48301A13-19F7-D641-8519-E5999B5380B6}" destId="{CEC9D0CE-59ED-624A-B472-B2E6361E3BBE}" srcOrd="1" destOrd="0" presId="urn:microsoft.com/office/officeart/2005/8/layout/hierarchy1"/>
    <dgm:cxn modelId="{CAE8CF66-EF2F-5B4C-B6E2-8FFD63E28BA5}" type="presParOf" srcId="{F95AFF0F-5A65-6B44-B425-FC6F2C92D840}" destId="{90D34493-0111-8144-9FDD-9ACD6C6973CA}" srcOrd="3" destOrd="0" presId="urn:microsoft.com/office/officeart/2005/8/layout/hierarchy1"/>
    <dgm:cxn modelId="{0382E8A6-285E-C849-AD85-C7B9C9F438EF}" type="presParOf" srcId="{90D34493-0111-8144-9FDD-9ACD6C6973CA}" destId="{80F319E5-6AA4-8040-81B0-988F0AD841E6}" srcOrd="0" destOrd="0" presId="urn:microsoft.com/office/officeart/2005/8/layout/hierarchy1"/>
    <dgm:cxn modelId="{B9B6D052-6F27-9F40-9335-8BD4941D99EB}" type="presParOf" srcId="{80F319E5-6AA4-8040-81B0-988F0AD841E6}" destId="{3D688C53-33CF-1A4F-B0F1-CDF75CD0F248}" srcOrd="0" destOrd="0" presId="urn:microsoft.com/office/officeart/2005/8/layout/hierarchy1"/>
    <dgm:cxn modelId="{4ECAAD52-A8B2-C84F-982E-3971441C4078}" type="presParOf" srcId="{80F319E5-6AA4-8040-81B0-988F0AD841E6}" destId="{DDCE10F4-1116-E948-8AA1-0A1689AB822A}" srcOrd="1" destOrd="0" presId="urn:microsoft.com/office/officeart/2005/8/layout/hierarchy1"/>
    <dgm:cxn modelId="{577D67E8-6337-9F4D-8A97-14F657AFF448}" type="presParOf" srcId="{90D34493-0111-8144-9FDD-9ACD6C6973CA}" destId="{C091B70A-95F4-014F-9E4C-EC24467C39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897DC8-82E1-4FC1-9D47-B237038CBC19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923B1C-34AA-48B1-9AFF-D15F51CE9E3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Auto Differential</a:t>
          </a:r>
          <a:endParaRPr lang="en-US" dirty="0">
            <a:solidFill>
              <a:schemeClr val="tx1"/>
            </a:solidFill>
          </a:endParaRPr>
        </a:p>
      </dgm:t>
    </dgm:pt>
    <dgm:pt modelId="{7FB5036A-0439-456B-B87A-E3631D3399A0}" type="parTrans" cxnId="{D102E40C-6F70-43D3-A86E-B13E27260CC1}">
      <dgm:prSet/>
      <dgm:spPr/>
      <dgm:t>
        <a:bodyPr/>
        <a:lstStyle/>
        <a:p>
          <a:endParaRPr lang="en-US"/>
        </a:p>
      </dgm:t>
    </dgm:pt>
    <dgm:pt modelId="{6FCA6F49-375F-4BBF-B8CF-7C9F2B43AEE2}" type="sibTrans" cxnId="{D102E40C-6F70-43D3-A86E-B13E27260C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D5C9DD-1151-4B92-B8D1-2442B730FB7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 err="1"/>
            <a:t>Pytorch</a:t>
          </a:r>
          <a:endParaRPr lang="en-US" dirty="0"/>
        </a:p>
      </dgm:t>
    </dgm:pt>
    <dgm:pt modelId="{3BE8FF40-E9B7-48CE-AAC1-5AA1E501390D}" type="parTrans" cxnId="{552406D9-7D23-4C88-BB07-BC7992A46CFC}">
      <dgm:prSet/>
      <dgm:spPr/>
      <dgm:t>
        <a:bodyPr/>
        <a:lstStyle/>
        <a:p>
          <a:endParaRPr lang="en-US"/>
        </a:p>
      </dgm:t>
    </dgm:pt>
    <dgm:pt modelId="{38309939-960D-4DB0-B0D8-05D7970DDBEF}" type="sibTrans" cxnId="{552406D9-7D23-4C88-BB07-BC7992A46C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9EE7DF-0548-4948-A5B1-3A9359D208F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>
              <a:solidFill>
                <a:schemeClr val="tx1"/>
              </a:solidFill>
            </a:rPr>
            <a:t>An Example</a:t>
          </a:r>
          <a:endParaRPr lang="en-US" dirty="0">
            <a:solidFill>
              <a:schemeClr val="tx1"/>
            </a:solidFill>
          </a:endParaRPr>
        </a:p>
      </dgm:t>
    </dgm:pt>
    <dgm:pt modelId="{EB8C8739-0C6D-4025-ACAE-F3C3A35E3A06}" type="parTrans" cxnId="{D60BC3FF-DC67-4604-8F90-CBBBE6434805}">
      <dgm:prSet/>
      <dgm:spPr/>
      <dgm:t>
        <a:bodyPr/>
        <a:lstStyle/>
        <a:p>
          <a:endParaRPr lang="en-US"/>
        </a:p>
      </dgm:t>
    </dgm:pt>
    <dgm:pt modelId="{38289BF1-F068-4617-9155-05B6622372B8}" type="sibTrans" cxnId="{D60BC3FF-DC67-4604-8F90-CBBBE6434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6213E4-87EF-CA4C-8678-BBD7B92765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altLang="zh-CN" dirty="0">
              <a:solidFill>
                <a:srgbClr val="FF0000"/>
              </a:solidFill>
            </a:rPr>
            <a:t>Optimization</a:t>
          </a:r>
          <a:endParaRPr lang="zh-CN" altLang="en-US" dirty="0">
            <a:solidFill>
              <a:srgbClr val="FF0000"/>
            </a:solidFill>
          </a:endParaRPr>
        </a:p>
      </dgm:t>
    </dgm:pt>
    <dgm:pt modelId="{B10C9299-BBD9-1F4F-BCBC-D4B63D74423A}" type="par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75547156-977F-E741-BE4F-2AEF7953C4CF}" type="sibTrans" cxnId="{5B21E6E8-D4CE-664D-8A0C-F937DCC194F1}">
      <dgm:prSet/>
      <dgm:spPr/>
      <dgm:t>
        <a:bodyPr/>
        <a:lstStyle/>
        <a:p>
          <a:endParaRPr lang="zh-CN" altLang="en-US"/>
        </a:p>
      </dgm:t>
    </dgm:pt>
    <dgm:pt modelId="{F95AFF0F-5A65-6B44-B425-FC6F2C92D840}" type="pres">
      <dgm:prSet presAssocID="{ED897DC8-82E1-4FC1-9D47-B237038CB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0F720B-6ACA-C746-BBE0-F70489B8D8C8}" type="pres">
      <dgm:prSet presAssocID="{CC923B1C-34AA-48B1-9AFF-D15F51CE9E39}" presName="hierRoot1" presStyleCnt="0"/>
      <dgm:spPr/>
    </dgm:pt>
    <dgm:pt modelId="{711E7A72-288E-0244-B1F6-D1251CEDC591}" type="pres">
      <dgm:prSet presAssocID="{CC923B1C-34AA-48B1-9AFF-D15F51CE9E39}" presName="composite" presStyleCnt="0"/>
      <dgm:spPr/>
    </dgm:pt>
    <dgm:pt modelId="{E748E3D6-AE5B-AF4D-BC38-3F3AF725F7BE}" type="pres">
      <dgm:prSet presAssocID="{CC923B1C-34AA-48B1-9AFF-D15F51CE9E39}" presName="background" presStyleLbl="node0" presStyleIdx="0" presStyleCnt="4"/>
      <dgm:spPr/>
    </dgm:pt>
    <dgm:pt modelId="{91011A68-1379-E449-87F4-3AFAAC9118F8}" type="pres">
      <dgm:prSet presAssocID="{CC923B1C-34AA-48B1-9AFF-D15F51CE9E39}" presName="text" presStyleLbl="fgAcc0" presStyleIdx="0" presStyleCnt="4">
        <dgm:presLayoutVars>
          <dgm:chPref val="3"/>
        </dgm:presLayoutVars>
      </dgm:prSet>
      <dgm:spPr/>
    </dgm:pt>
    <dgm:pt modelId="{80511F33-9CAC-B84F-B272-976AD7FDA5C9}" type="pres">
      <dgm:prSet presAssocID="{CC923B1C-34AA-48B1-9AFF-D15F51CE9E39}" presName="hierChild2" presStyleCnt="0"/>
      <dgm:spPr/>
    </dgm:pt>
    <dgm:pt modelId="{14010F5D-46B2-584E-8E7F-A0046557EE24}" type="pres">
      <dgm:prSet presAssocID="{EFD5C9DD-1151-4B92-B8D1-2442B730FB7F}" presName="hierRoot1" presStyleCnt="0"/>
      <dgm:spPr/>
    </dgm:pt>
    <dgm:pt modelId="{3D096CA0-F285-454A-ADD9-D4359662DF89}" type="pres">
      <dgm:prSet presAssocID="{EFD5C9DD-1151-4B92-B8D1-2442B730FB7F}" presName="composite" presStyleCnt="0"/>
      <dgm:spPr/>
    </dgm:pt>
    <dgm:pt modelId="{8FA22FE0-84DC-E54E-8089-F9F2175C1615}" type="pres">
      <dgm:prSet presAssocID="{EFD5C9DD-1151-4B92-B8D1-2442B730FB7F}" presName="background" presStyleLbl="node0" presStyleIdx="1" presStyleCnt="4"/>
      <dgm:spPr/>
    </dgm:pt>
    <dgm:pt modelId="{1FF9D458-BE5D-EB4F-9751-21705037BA2F}" type="pres">
      <dgm:prSet presAssocID="{EFD5C9DD-1151-4B92-B8D1-2442B730FB7F}" presName="text" presStyleLbl="fgAcc0" presStyleIdx="1" presStyleCnt="4">
        <dgm:presLayoutVars>
          <dgm:chPref val="3"/>
        </dgm:presLayoutVars>
      </dgm:prSet>
      <dgm:spPr/>
    </dgm:pt>
    <dgm:pt modelId="{7BBBCB44-2BE6-F44F-97FB-40697EAFE413}" type="pres">
      <dgm:prSet presAssocID="{EFD5C9DD-1151-4B92-B8D1-2442B730FB7F}" presName="hierChild2" presStyleCnt="0"/>
      <dgm:spPr/>
    </dgm:pt>
    <dgm:pt modelId="{48301A13-19F7-D641-8519-E5999B5380B6}" type="pres">
      <dgm:prSet presAssocID="{4F9EE7DF-0548-4948-A5B1-3A9359D208F9}" presName="hierRoot1" presStyleCnt="0"/>
      <dgm:spPr/>
    </dgm:pt>
    <dgm:pt modelId="{FE27E2E3-D6A5-054C-90B8-F08D9A61F7B8}" type="pres">
      <dgm:prSet presAssocID="{4F9EE7DF-0548-4948-A5B1-3A9359D208F9}" presName="composite" presStyleCnt="0"/>
      <dgm:spPr/>
    </dgm:pt>
    <dgm:pt modelId="{000E9F6B-F73D-9C4D-9126-421F189AFB47}" type="pres">
      <dgm:prSet presAssocID="{4F9EE7DF-0548-4948-A5B1-3A9359D208F9}" presName="background" presStyleLbl="node0" presStyleIdx="2" presStyleCnt="4"/>
      <dgm:spPr/>
    </dgm:pt>
    <dgm:pt modelId="{3CA53CBB-07DA-0848-8061-78BB9F05E246}" type="pres">
      <dgm:prSet presAssocID="{4F9EE7DF-0548-4948-A5B1-3A9359D208F9}" presName="text" presStyleLbl="fgAcc0" presStyleIdx="2" presStyleCnt="4">
        <dgm:presLayoutVars>
          <dgm:chPref val="3"/>
        </dgm:presLayoutVars>
      </dgm:prSet>
      <dgm:spPr/>
    </dgm:pt>
    <dgm:pt modelId="{CEC9D0CE-59ED-624A-B472-B2E6361E3BBE}" type="pres">
      <dgm:prSet presAssocID="{4F9EE7DF-0548-4948-A5B1-3A9359D208F9}" presName="hierChild2" presStyleCnt="0"/>
      <dgm:spPr/>
    </dgm:pt>
    <dgm:pt modelId="{90D34493-0111-8144-9FDD-9ACD6C6973CA}" type="pres">
      <dgm:prSet presAssocID="{366213E4-87EF-CA4C-8678-BBD7B9276517}" presName="hierRoot1" presStyleCnt="0"/>
      <dgm:spPr/>
    </dgm:pt>
    <dgm:pt modelId="{80F319E5-6AA4-8040-81B0-988F0AD841E6}" type="pres">
      <dgm:prSet presAssocID="{366213E4-87EF-CA4C-8678-BBD7B9276517}" presName="composite" presStyleCnt="0"/>
      <dgm:spPr/>
    </dgm:pt>
    <dgm:pt modelId="{3D688C53-33CF-1A4F-B0F1-CDF75CD0F248}" type="pres">
      <dgm:prSet presAssocID="{366213E4-87EF-CA4C-8678-BBD7B9276517}" presName="background" presStyleLbl="node0" presStyleIdx="3" presStyleCnt="4"/>
      <dgm:spPr/>
    </dgm:pt>
    <dgm:pt modelId="{DDCE10F4-1116-E948-8AA1-0A1689AB822A}" type="pres">
      <dgm:prSet presAssocID="{366213E4-87EF-CA4C-8678-BBD7B9276517}" presName="text" presStyleLbl="fgAcc0" presStyleIdx="3" presStyleCnt="4">
        <dgm:presLayoutVars>
          <dgm:chPref val="3"/>
        </dgm:presLayoutVars>
      </dgm:prSet>
      <dgm:spPr/>
    </dgm:pt>
    <dgm:pt modelId="{C091B70A-95F4-014F-9E4C-EC24467C39E6}" type="pres">
      <dgm:prSet presAssocID="{366213E4-87EF-CA4C-8678-BBD7B9276517}" presName="hierChild2" presStyleCnt="0"/>
      <dgm:spPr/>
    </dgm:pt>
  </dgm:ptLst>
  <dgm:cxnLst>
    <dgm:cxn modelId="{D102E40C-6F70-43D3-A86E-B13E27260CC1}" srcId="{ED897DC8-82E1-4FC1-9D47-B237038CBC19}" destId="{CC923B1C-34AA-48B1-9AFF-D15F51CE9E39}" srcOrd="0" destOrd="0" parTransId="{7FB5036A-0439-456B-B87A-E3631D3399A0}" sibTransId="{6FCA6F49-375F-4BBF-B8CF-7C9F2B43AEE2}"/>
    <dgm:cxn modelId="{F69BDF2D-C8E6-1745-8646-F9A077032779}" type="presOf" srcId="{CC923B1C-34AA-48B1-9AFF-D15F51CE9E39}" destId="{91011A68-1379-E449-87F4-3AFAAC9118F8}" srcOrd="0" destOrd="0" presId="urn:microsoft.com/office/officeart/2005/8/layout/hierarchy1"/>
    <dgm:cxn modelId="{C907BDAB-1735-D14A-9868-E44DABDD77C8}" type="presOf" srcId="{4F9EE7DF-0548-4948-A5B1-3A9359D208F9}" destId="{3CA53CBB-07DA-0848-8061-78BB9F05E246}" srcOrd="0" destOrd="0" presId="urn:microsoft.com/office/officeart/2005/8/layout/hierarchy1"/>
    <dgm:cxn modelId="{A555B5BA-47B7-5C48-8E0C-10496F0C43ED}" type="presOf" srcId="{366213E4-87EF-CA4C-8678-BBD7B9276517}" destId="{DDCE10F4-1116-E948-8AA1-0A1689AB822A}" srcOrd="0" destOrd="0" presId="urn:microsoft.com/office/officeart/2005/8/layout/hierarchy1"/>
    <dgm:cxn modelId="{552406D9-7D23-4C88-BB07-BC7992A46CFC}" srcId="{ED897DC8-82E1-4FC1-9D47-B237038CBC19}" destId="{EFD5C9DD-1151-4B92-B8D1-2442B730FB7F}" srcOrd="1" destOrd="0" parTransId="{3BE8FF40-E9B7-48CE-AAC1-5AA1E501390D}" sibTransId="{38309939-960D-4DB0-B0D8-05D7970DDBEF}"/>
    <dgm:cxn modelId="{5B21E6E8-D4CE-664D-8A0C-F937DCC194F1}" srcId="{ED897DC8-82E1-4FC1-9D47-B237038CBC19}" destId="{366213E4-87EF-CA4C-8678-BBD7B9276517}" srcOrd="3" destOrd="0" parTransId="{B10C9299-BBD9-1F4F-BCBC-D4B63D74423A}" sibTransId="{75547156-977F-E741-BE4F-2AEF7953C4CF}"/>
    <dgm:cxn modelId="{964AA3EE-9F72-9F4E-8C6A-16BA15C80C58}" type="presOf" srcId="{ED897DC8-82E1-4FC1-9D47-B237038CBC19}" destId="{F95AFF0F-5A65-6B44-B425-FC6F2C92D840}" srcOrd="0" destOrd="0" presId="urn:microsoft.com/office/officeart/2005/8/layout/hierarchy1"/>
    <dgm:cxn modelId="{8DE9B0F1-9948-894F-82DE-7A866F5B3CE9}" type="presOf" srcId="{EFD5C9DD-1151-4B92-B8D1-2442B730FB7F}" destId="{1FF9D458-BE5D-EB4F-9751-21705037BA2F}" srcOrd="0" destOrd="0" presId="urn:microsoft.com/office/officeart/2005/8/layout/hierarchy1"/>
    <dgm:cxn modelId="{D60BC3FF-DC67-4604-8F90-CBBBE6434805}" srcId="{ED897DC8-82E1-4FC1-9D47-B237038CBC19}" destId="{4F9EE7DF-0548-4948-A5B1-3A9359D208F9}" srcOrd="2" destOrd="0" parTransId="{EB8C8739-0C6D-4025-ACAE-F3C3A35E3A06}" sibTransId="{38289BF1-F068-4617-9155-05B6622372B8}"/>
    <dgm:cxn modelId="{3E77E51D-0C68-7F41-BDD4-2F1E7C87B7C7}" type="presParOf" srcId="{F95AFF0F-5A65-6B44-B425-FC6F2C92D840}" destId="{740F720B-6ACA-C746-BBE0-F70489B8D8C8}" srcOrd="0" destOrd="0" presId="urn:microsoft.com/office/officeart/2005/8/layout/hierarchy1"/>
    <dgm:cxn modelId="{A1468D7D-C882-294E-86C5-E5341A684744}" type="presParOf" srcId="{740F720B-6ACA-C746-BBE0-F70489B8D8C8}" destId="{711E7A72-288E-0244-B1F6-D1251CEDC591}" srcOrd="0" destOrd="0" presId="urn:microsoft.com/office/officeart/2005/8/layout/hierarchy1"/>
    <dgm:cxn modelId="{9B5C47A5-9811-5A4B-A80C-4F88B805BF07}" type="presParOf" srcId="{711E7A72-288E-0244-B1F6-D1251CEDC591}" destId="{E748E3D6-AE5B-AF4D-BC38-3F3AF725F7BE}" srcOrd="0" destOrd="0" presId="urn:microsoft.com/office/officeart/2005/8/layout/hierarchy1"/>
    <dgm:cxn modelId="{64FC1E8A-78C3-7E45-9E38-73D0893558CD}" type="presParOf" srcId="{711E7A72-288E-0244-B1F6-D1251CEDC591}" destId="{91011A68-1379-E449-87F4-3AFAAC9118F8}" srcOrd="1" destOrd="0" presId="urn:microsoft.com/office/officeart/2005/8/layout/hierarchy1"/>
    <dgm:cxn modelId="{6D7B8932-A11D-DE45-9AC8-5AFD21BEAA54}" type="presParOf" srcId="{740F720B-6ACA-C746-BBE0-F70489B8D8C8}" destId="{80511F33-9CAC-B84F-B272-976AD7FDA5C9}" srcOrd="1" destOrd="0" presId="urn:microsoft.com/office/officeart/2005/8/layout/hierarchy1"/>
    <dgm:cxn modelId="{F959F296-49AE-DF46-A4F2-64207CE68CD4}" type="presParOf" srcId="{F95AFF0F-5A65-6B44-B425-FC6F2C92D840}" destId="{14010F5D-46B2-584E-8E7F-A0046557EE24}" srcOrd="1" destOrd="0" presId="urn:microsoft.com/office/officeart/2005/8/layout/hierarchy1"/>
    <dgm:cxn modelId="{C495799B-D475-CD42-93C9-BA2E0B3CD8D2}" type="presParOf" srcId="{14010F5D-46B2-584E-8E7F-A0046557EE24}" destId="{3D096CA0-F285-454A-ADD9-D4359662DF89}" srcOrd="0" destOrd="0" presId="urn:microsoft.com/office/officeart/2005/8/layout/hierarchy1"/>
    <dgm:cxn modelId="{2E88B908-2A6B-A347-A808-C6560121E18A}" type="presParOf" srcId="{3D096CA0-F285-454A-ADD9-D4359662DF89}" destId="{8FA22FE0-84DC-E54E-8089-F9F2175C1615}" srcOrd="0" destOrd="0" presId="urn:microsoft.com/office/officeart/2005/8/layout/hierarchy1"/>
    <dgm:cxn modelId="{D55E7A84-52AD-734D-8DEA-AEC979D25147}" type="presParOf" srcId="{3D096CA0-F285-454A-ADD9-D4359662DF89}" destId="{1FF9D458-BE5D-EB4F-9751-21705037BA2F}" srcOrd="1" destOrd="0" presId="urn:microsoft.com/office/officeart/2005/8/layout/hierarchy1"/>
    <dgm:cxn modelId="{6858D922-5212-1F4E-B8F0-745CBFE1464D}" type="presParOf" srcId="{14010F5D-46B2-584E-8E7F-A0046557EE24}" destId="{7BBBCB44-2BE6-F44F-97FB-40697EAFE413}" srcOrd="1" destOrd="0" presId="urn:microsoft.com/office/officeart/2005/8/layout/hierarchy1"/>
    <dgm:cxn modelId="{F5DC0EFB-FCA3-6743-91F1-DFC30591E631}" type="presParOf" srcId="{F95AFF0F-5A65-6B44-B425-FC6F2C92D840}" destId="{48301A13-19F7-D641-8519-E5999B5380B6}" srcOrd="2" destOrd="0" presId="urn:microsoft.com/office/officeart/2005/8/layout/hierarchy1"/>
    <dgm:cxn modelId="{AEE034EA-91A9-0D43-912D-8E4555D4AC0B}" type="presParOf" srcId="{48301A13-19F7-D641-8519-E5999B5380B6}" destId="{FE27E2E3-D6A5-054C-90B8-F08D9A61F7B8}" srcOrd="0" destOrd="0" presId="urn:microsoft.com/office/officeart/2005/8/layout/hierarchy1"/>
    <dgm:cxn modelId="{262701A3-0DA1-AE48-A9ED-D2F2B71D4BB0}" type="presParOf" srcId="{FE27E2E3-D6A5-054C-90B8-F08D9A61F7B8}" destId="{000E9F6B-F73D-9C4D-9126-421F189AFB47}" srcOrd="0" destOrd="0" presId="urn:microsoft.com/office/officeart/2005/8/layout/hierarchy1"/>
    <dgm:cxn modelId="{82851E5C-1714-0746-9010-11A16FB2348C}" type="presParOf" srcId="{FE27E2E3-D6A5-054C-90B8-F08D9A61F7B8}" destId="{3CA53CBB-07DA-0848-8061-78BB9F05E246}" srcOrd="1" destOrd="0" presId="urn:microsoft.com/office/officeart/2005/8/layout/hierarchy1"/>
    <dgm:cxn modelId="{953E5D12-164C-A448-B933-69755EC36912}" type="presParOf" srcId="{48301A13-19F7-D641-8519-E5999B5380B6}" destId="{CEC9D0CE-59ED-624A-B472-B2E6361E3BBE}" srcOrd="1" destOrd="0" presId="urn:microsoft.com/office/officeart/2005/8/layout/hierarchy1"/>
    <dgm:cxn modelId="{CAE8CF66-EF2F-5B4C-B6E2-8FFD63E28BA5}" type="presParOf" srcId="{F95AFF0F-5A65-6B44-B425-FC6F2C92D840}" destId="{90D34493-0111-8144-9FDD-9ACD6C6973CA}" srcOrd="3" destOrd="0" presId="urn:microsoft.com/office/officeart/2005/8/layout/hierarchy1"/>
    <dgm:cxn modelId="{0382E8A6-285E-C849-AD85-C7B9C9F438EF}" type="presParOf" srcId="{90D34493-0111-8144-9FDD-9ACD6C6973CA}" destId="{80F319E5-6AA4-8040-81B0-988F0AD841E6}" srcOrd="0" destOrd="0" presId="urn:microsoft.com/office/officeart/2005/8/layout/hierarchy1"/>
    <dgm:cxn modelId="{B9B6D052-6F27-9F40-9335-8BD4941D99EB}" type="presParOf" srcId="{80F319E5-6AA4-8040-81B0-988F0AD841E6}" destId="{3D688C53-33CF-1A4F-B0F1-CDF75CD0F248}" srcOrd="0" destOrd="0" presId="urn:microsoft.com/office/officeart/2005/8/layout/hierarchy1"/>
    <dgm:cxn modelId="{4ECAAD52-A8B2-C84F-982E-3971441C4078}" type="presParOf" srcId="{80F319E5-6AA4-8040-81B0-988F0AD841E6}" destId="{DDCE10F4-1116-E948-8AA1-0A1689AB822A}" srcOrd="1" destOrd="0" presId="urn:microsoft.com/office/officeart/2005/8/layout/hierarchy1"/>
    <dgm:cxn modelId="{577D67E8-6337-9F4D-8A97-14F657AFF448}" type="presParOf" srcId="{90D34493-0111-8144-9FDD-9ACD6C6973CA}" destId="{C091B70A-95F4-014F-9E4C-EC24467C39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12CDD-8D84-7B49-B7A2-5A30B26F9002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E3B08-FD68-8B4C-AEDD-DDFA3FEACC93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rgbClr val="FF0000"/>
              </a:solidFill>
            </a:rPr>
            <a:t>Auto Differential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284703" y="1436172"/>
        <a:ext cx="2090713" cy="1298121"/>
      </dsp:txXfrm>
    </dsp:sp>
    <dsp:sp modelId="{F9F26AAB-4427-E644-A8F8-13CA34661ACA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A4A6E-F69C-3240-8602-FCF0A7AD9DA8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/>
            <a:t>Pytorch</a:t>
          </a:r>
          <a:endParaRPr lang="en-US" sz="2800" kern="1200" dirty="0"/>
        </a:p>
      </dsp:txBody>
      <dsp:txXfrm>
        <a:off x="2938740" y="1436172"/>
        <a:ext cx="2090713" cy="1298121"/>
      </dsp:txXfrm>
    </dsp:sp>
    <dsp:sp modelId="{4581A299-0094-284C-B001-3787200A2917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DFD32-E76A-B341-93A0-A55816F71C05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An Example</a:t>
          </a:r>
          <a:endParaRPr lang="en-US" sz="2800" kern="1200" dirty="0"/>
        </a:p>
      </dsp:txBody>
      <dsp:txXfrm>
        <a:off x="5592778" y="1436172"/>
        <a:ext cx="2090713" cy="1298121"/>
      </dsp:txXfrm>
    </dsp:sp>
    <dsp:sp modelId="{E0179E03-870D-0644-959D-CB8BC4D5783A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A6204-A11B-5649-9E8A-915E78CC8E03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Optimization</a:t>
          </a:r>
          <a:endParaRPr lang="zh-CN" altLang="en-US" sz="2800" kern="1200" dirty="0"/>
        </a:p>
      </dsp:txBody>
      <dsp:txXfrm>
        <a:off x="8246815" y="1436172"/>
        <a:ext cx="2090713" cy="1298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A4D4-793B-4E18-AB95-2E68A76BE31F}">
      <dsp:nvSpPr>
        <dsp:cNvPr id="0" name=""/>
        <dsp:cNvSpPr/>
      </dsp:nvSpPr>
      <dsp:spPr>
        <a:xfrm>
          <a:off x="0" y="408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07A9D-8C3B-440A-A8E6-C5FEC9B8AEAA}">
      <dsp:nvSpPr>
        <dsp:cNvPr id="0" name=""/>
        <dsp:cNvSpPr/>
      </dsp:nvSpPr>
      <dsp:spPr>
        <a:xfrm>
          <a:off x="288838" y="215246"/>
          <a:ext cx="525160" cy="52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22636-FE19-475A-939F-4D5CA3FE48DB}">
      <dsp:nvSpPr>
        <dsp:cNvPr id="0" name=""/>
        <dsp:cNvSpPr/>
      </dsp:nvSpPr>
      <dsp:spPr>
        <a:xfrm>
          <a:off x="1102837" y="408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Optimization</a:t>
          </a:r>
          <a:endParaRPr lang="en-US" sz="2500" kern="1200"/>
        </a:p>
      </dsp:txBody>
      <dsp:txXfrm>
        <a:off x="1102837" y="408"/>
        <a:ext cx="4875100" cy="954837"/>
      </dsp:txXfrm>
    </dsp:sp>
    <dsp:sp modelId="{E7B49213-39D3-4257-B308-07D0E20E6F6E}">
      <dsp:nvSpPr>
        <dsp:cNvPr id="0" name=""/>
        <dsp:cNvSpPr/>
      </dsp:nvSpPr>
      <dsp:spPr>
        <a:xfrm>
          <a:off x="0" y="1193954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DC3F0-0B68-4824-BB83-E0B848D9487F}">
      <dsp:nvSpPr>
        <dsp:cNvPr id="0" name=""/>
        <dsp:cNvSpPr/>
      </dsp:nvSpPr>
      <dsp:spPr>
        <a:xfrm>
          <a:off x="288838" y="1408793"/>
          <a:ext cx="525160" cy="52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E8C02-4AC3-46F5-A073-3BB2B6A69D9C}">
      <dsp:nvSpPr>
        <dsp:cNvPr id="0" name=""/>
        <dsp:cNvSpPr/>
      </dsp:nvSpPr>
      <dsp:spPr>
        <a:xfrm>
          <a:off x="1102837" y="1193954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Perturbation analysis</a:t>
          </a:r>
          <a:endParaRPr lang="en-US" sz="2500" kern="1200"/>
        </a:p>
      </dsp:txBody>
      <dsp:txXfrm>
        <a:off x="1102837" y="1193954"/>
        <a:ext cx="4875100" cy="954837"/>
      </dsp:txXfrm>
    </dsp:sp>
    <dsp:sp modelId="{DBC5B04B-0441-4106-8E0C-E94456D54789}">
      <dsp:nvSpPr>
        <dsp:cNvPr id="0" name=""/>
        <dsp:cNvSpPr/>
      </dsp:nvSpPr>
      <dsp:spPr>
        <a:xfrm>
          <a:off x="0" y="2387501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D7FA4-A295-4160-A5B4-912D543CAC82}">
      <dsp:nvSpPr>
        <dsp:cNvPr id="0" name=""/>
        <dsp:cNvSpPr/>
      </dsp:nvSpPr>
      <dsp:spPr>
        <a:xfrm>
          <a:off x="288838" y="2602339"/>
          <a:ext cx="525160" cy="52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9C40B-FF03-4461-8F5E-20D6F22066A5}">
      <dsp:nvSpPr>
        <dsp:cNvPr id="0" name=""/>
        <dsp:cNvSpPr/>
      </dsp:nvSpPr>
      <dsp:spPr>
        <a:xfrm>
          <a:off x="1102837" y="2387501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Approximation</a:t>
          </a:r>
          <a:endParaRPr lang="en-US" sz="2500" kern="1200"/>
        </a:p>
      </dsp:txBody>
      <dsp:txXfrm>
        <a:off x="1102837" y="2387501"/>
        <a:ext cx="4875100" cy="954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1A4D4-793B-4E18-AB95-2E68A76BE31F}">
      <dsp:nvSpPr>
        <dsp:cNvPr id="0" name=""/>
        <dsp:cNvSpPr/>
      </dsp:nvSpPr>
      <dsp:spPr>
        <a:xfrm>
          <a:off x="0" y="408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07A9D-8C3B-440A-A8E6-C5FEC9B8AEAA}">
      <dsp:nvSpPr>
        <dsp:cNvPr id="0" name=""/>
        <dsp:cNvSpPr/>
      </dsp:nvSpPr>
      <dsp:spPr>
        <a:xfrm>
          <a:off x="288838" y="215246"/>
          <a:ext cx="525160" cy="525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22636-FE19-475A-939F-4D5CA3FE48DB}">
      <dsp:nvSpPr>
        <dsp:cNvPr id="0" name=""/>
        <dsp:cNvSpPr/>
      </dsp:nvSpPr>
      <dsp:spPr>
        <a:xfrm>
          <a:off x="1102837" y="408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Numeric</a:t>
          </a:r>
        </a:p>
      </dsp:txBody>
      <dsp:txXfrm>
        <a:off x="1102837" y="408"/>
        <a:ext cx="4875100" cy="954837"/>
      </dsp:txXfrm>
    </dsp:sp>
    <dsp:sp modelId="{E7B49213-39D3-4257-B308-07D0E20E6F6E}">
      <dsp:nvSpPr>
        <dsp:cNvPr id="0" name=""/>
        <dsp:cNvSpPr/>
      </dsp:nvSpPr>
      <dsp:spPr>
        <a:xfrm>
          <a:off x="0" y="1193954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DC3F0-0B68-4824-BB83-E0B848D9487F}">
      <dsp:nvSpPr>
        <dsp:cNvPr id="0" name=""/>
        <dsp:cNvSpPr/>
      </dsp:nvSpPr>
      <dsp:spPr>
        <a:xfrm>
          <a:off x="288838" y="1408793"/>
          <a:ext cx="525160" cy="525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E8C02-4AC3-46F5-A073-3BB2B6A69D9C}">
      <dsp:nvSpPr>
        <dsp:cNvPr id="0" name=""/>
        <dsp:cNvSpPr/>
      </dsp:nvSpPr>
      <dsp:spPr>
        <a:xfrm>
          <a:off x="1102837" y="1193954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 dirty="0"/>
            <a:t>Symbolic</a:t>
          </a:r>
          <a:endParaRPr lang="en-US" sz="2500" kern="1200" dirty="0"/>
        </a:p>
      </dsp:txBody>
      <dsp:txXfrm>
        <a:off x="1102837" y="1193954"/>
        <a:ext cx="4875100" cy="954837"/>
      </dsp:txXfrm>
    </dsp:sp>
    <dsp:sp modelId="{DBC5B04B-0441-4106-8E0C-E94456D54789}">
      <dsp:nvSpPr>
        <dsp:cNvPr id="0" name=""/>
        <dsp:cNvSpPr/>
      </dsp:nvSpPr>
      <dsp:spPr>
        <a:xfrm>
          <a:off x="0" y="2387501"/>
          <a:ext cx="5977938" cy="95483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D7FA4-A295-4160-A5B4-912D543CAC82}">
      <dsp:nvSpPr>
        <dsp:cNvPr id="0" name=""/>
        <dsp:cNvSpPr/>
      </dsp:nvSpPr>
      <dsp:spPr>
        <a:xfrm>
          <a:off x="288838" y="2602339"/>
          <a:ext cx="525160" cy="525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9C40B-FF03-4461-8F5E-20D6F22066A5}">
      <dsp:nvSpPr>
        <dsp:cNvPr id="0" name=""/>
        <dsp:cNvSpPr/>
      </dsp:nvSpPr>
      <dsp:spPr>
        <a:xfrm>
          <a:off x="1102837" y="2387501"/>
          <a:ext cx="4875100" cy="954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054" tIns="101054" rIns="101054" bIns="10105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 dirty="0" err="1"/>
            <a:t>Autodiff</a:t>
          </a:r>
          <a:endParaRPr lang="en-US" sz="2500" kern="1200" dirty="0"/>
        </a:p>
      </dsp:txBody>
      <dsp:txXfrm>
        <a:off x="1102837" y="2387501"/>
        <a:ext cx="4875100" cy="954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F664C-A8D3-1F41-8180-666D01E61723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C5355-EA0F-6F47-BBFF-B42F20E8F006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Auto Differential</a:t>
          </a:r>
          <a:endParaRPr lang="en-US" sz="2800" kern="1200" dirty="0"/>
        </a:p>
      </dsp:txBody>
      <dsp:txXfrm>
        <a:off x="284703" y="1436172"/>
        <a:ext cx="2090713" cy="1298121"/>
      </dsp:txXfrm>
    </dsp:sp>
    <dsp:sp modelId="{0EE1166F-8D93-E74B-87A6-11D5EB1C87B6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DB115-483B-F340-B5E1-E9676B3F5C8D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>
              <a:solidFill>
                <a:srgbClr val="FF0000"/>
              </a:solidFill>
            </a:rPr>
            <a:t>Pytorch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2938740" y="1436172"/>
        <a:ext cx="2090713" cy="1298121"/>
      </dsp:txXfrm>
    </dsp:sp>
    <dsp:sp modelId="{896570D3-B829-374C-9EAA-EC0499C2F23A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65DD8-2CD6-A241-A1A6-FC98179580E6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/>
            <a:t>An Example</a:t>
          </a:r>
          <a:endParaRPr lang="en-US" sz="2800" kern="1200" dirty="0"/>
        </a:p>
      </dsp:txBody>
      <dsp:txXfrm>
        <a:off x="5592778" y="1436172"/>
        <a:ext cx="2090713" cy="1298121"/>
      </dsp:txXfrm>
    </dsp:sp>
    <dsp:sp modelId="{7D79F5C9-D71F-8F4F-8F8D-792E2CE88459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41DC6-A021-8E4A-8BCB-DC726721B98A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Optimization</a:t>
          </a:r>
          <a:endParaRPr lang="zh-CN" altLang="en-US" sz="2800" kern="1200" dirty="0"/>
        </a:p>
      </dsp:txBody>
      <dsp:txXfrm>
        <a:off x="8246815" y="1436172"/>
        <a:ext cx="2090713" cy="12981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8E3D6-AE5B-AF4D-BC38-3F3AF725F7BE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11A68-1379-E449-87F4-3AFAAC9118F8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chemeClr val="tx1"/>
              </a:solidFill>
            </a:rPr>
            <a:t>Auto Differential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84703" y="1436172"/>
        <a:ext cx="2090713" cy="1298121"/>
      </dsp:txXfrm>
    </dsp:sp>
    <dsp:sp modelId="{8FA22FE0-84DC-E54E-8089-F9F2175C1615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9D458-BE5D-EB4F-9751-21705037BA2F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/>
            <a:t>Pytorch</a:t>
          </a:r>
          <a:endParaRPr lang="en-US" sz="2800" kern="1200" dirty="0"/>
        </a:p>
      </dsp:txBody>
      <dsp:txXfrm>
        <a:off x="2938740" y="1436172"/>
        <a:ext cx="2090713" cy="1298121"/>
      </dsp:txXfrm>
    </dsp:sp>
    <dsp:sp modelId="{000E9F6B-F73D-9C4D-9126-421F189AFB47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53CBB-07DA-0848-8061-78BB9F05E246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rgbClr val="FF0000"/>
              </a:solidFill>
            </a:rPr>
            <a:t>An Example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5592778" y="1436172"/>
        <a:ext cx="2090713" cy="1298121"/>
      </dsp:txXfrm>
    </dsp:sp>
    <dsp:sp modelId="{3D688C53-33CF-1A4F-B0F1-CDF75CD0F248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E10F4-1116-E948-8AA1-0A1689AB822A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Optimization</a:t>
          </a:r>
          <a:endParaRPr lang="zh-CN" altLang="en-US" sz="2800" kern="1200" dirty="0"/>
        </a:p>
      </dsp:txBody>
      <dsp:txXfrm>
        <a:off x="8246815" y="1436172"/>
        <a:ext cx="2090713" cy="1298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8E3D6-AE5B-AF4D-BC38-3F3AF725F7BE}">
      <dsp:nvSpPr>
        <dsp:cNvPr id="0" name=""/>
        <dsp:cNvSpPr/>
      </dsp:nvSpPr>
      <dsp:spPr>
        <a:xfrm>
          <a:off x="3041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11A68-1379-E449-87F4-3AFAAC9118F8}">
      <dsp:nvSpPr>
        <dsp:cNvPr id="0" name=""/>
        <dsp:cNvSpPr/>
      </dsp:nvSpPr>
      <dsp:spPr>
        <a:xfrm>
          <a:off x="244317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chemeClr val="tx1"/>
              </a:solidFill>
            </a:rPr>
            <a:t>Auto Differential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284703" y="1436172"/>
        <a:ext cx="2090713" cy="1298121"/>
      </dsp:txXfrm>
    </dsp:sp>
    <dsp:sp modelId="{8FA22FE0-84DC-E54E-8089-F9F2175C1615}">
      <dsp:nvSpPr>
        <dsp:cNvPr id="0" name=""/>
        <dsp:cNvSpPr/>
      </dsp:nvSpPr>
      <dsp:spPr>
        <a:xfrm>
          <a:off x="2657078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9D458-BE5D-EB4F-9751-21705037BA2F}">
      <dsp:nvSpPr>
        <dsp:cNvPr id="0" name=""/>
        <dsp:cNvSpPr/>
      </dsp:nvSpPr>
      <dsp:spPr>
        <a:xfrm>
          <a:off x="2898354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 err="1"/>
            <a:t>Pytorch</a:t>
          </a:r>
          <a:endParaRPr lang="en-US" sz="2800" kern="1200" dirty="0"/>
        </a:p>
      </dsp:txBody>
      <dsp:txXfrm>
        <a:off x="2938740" y="1436172"/>
        <a:ext cx="2090713" cy="1298121"/>
      </dsp:txXfrm>
    </dsp:sp>
    <dsp:sp modelId="{000E9F6B-F73D-9C4D-9126-421F189AFB47}">
      <dsp:nvSpPr>
        <dsp:cNvPr id="0" name=""/>
        <dsp:cNvSpPr/>
      </dsp:nvSpPr>
      <dsp:spPr>
        <a:xfrm>
          <a:off x="5311116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53CBB-07DA-0848-8061-78BB9F05E246}">
      <dsp:nvSpPr>
        <dsp:cNvPr id="0" name=""/>
        <dsp:cNvSpPr/>
      </dsp:nvSpPr>
      <dsp:spPr>
        <a:xfrm>
          <a:off x="5552392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800" kern="1200" dirty="0">
              <a:solidFill>
                <a:schemeClr val="tx1"/>
              </a:solidFill>
            </a:rPr>
            <a:t>An Example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592778" y="1436172"/>
        <a:ext cx="2090713" cy="1298121"/>
      </dsp:txXfrm>
    </dsp:sp>
    <dsp:sp modelId="{3D688C53-33CF-1A4F-B0F1-CDF75CD0F248}">
      <dsp:nvSpPr>
        <dsp:cNvPr id="0" name=""/>
        <dsp:cNvSpPr/>
      </dsp:nvSpPr>
      <dsp:spPr>
        <a:xfrm>
          <a:off x="7965153" y="1166574"/>
          <a:ext cx="2171485" cy="13788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E10F4-1116-E948-8AA1-0A1689AB822A}">
      <dsp:nvSpPr>
        <dsp:cNvPr id="0" name=""/>
        <dsp:cNvSpPr/>
      </dsp:nvSpPr>
      <dsp:spPr>
        <a:xfrm>
          <a:off x="8206429" y="1395786"/>
          <a:ext cx="2171485" cy="13788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FF0000"/>
              </a:solidFill>
            </a:rPr>
            <a:t>Optimization</a:t>
          </a:r>
          <a:endParaRPr lang="zh-CN" altLang="en-US" sz="2800" kern="1200" dirty="0">
            <a:solidFill>
              <a:srgbClr val="FF0000"/>
            </a:solidFill>
          </a:endParaRPr>
        </a:p>
      </dsp:txBody>
      <dsp:txXfrm>
        <a:off x="8246815" y="1436172"/>
        <a:ext cx="2090713" cy="1298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024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5648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69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86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30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63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03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8794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903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40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850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465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801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336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8545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027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974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4502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9911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0939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881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64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81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2482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55064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612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442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863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5304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643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0702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0019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440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268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0308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242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122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134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601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558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2077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1843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36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637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256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6177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2849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7786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0556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2424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9684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458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6271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97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237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90505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948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1572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64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94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397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39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tensor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3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39.tiff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tutorials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0.jpeg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650" y="241077"/>
            <a:ext cx="9429070" cy="249396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Automatic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Differentiation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endParaRPr lang="zh-CN" altLang="en-US" sz="5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5618185" y="2959304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074" name="Picture 2" descr="Forward Mode Automatic Differentiation &amp; Dual Numbers - Rob's Homepage">
            <a:extLst>
              <a:ext uri="{FF2B5EF4-FFF2-40B4-BE49-F238E27FC236}">
                <a16:creationId xmlns:a16="http://schemas.microsoft.com/office/drawing/2014/main" id="{C5A3969C-2D32-8976-451D-76036715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33" y="2673309"/>
            <a:ext cx="6668652" cy="28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34" y="2858254"/>
            <a:ext cx="5063066" cy="11414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17F35D-EB84-DA90-3A9C-D8E3E1131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518" y="1206499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4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954" y="615298"/>
            <a:ext cx="5063066" cy="114149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871437" y="3139314"/>
            <a:ext cx="2302328" cy="2380954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Phythonic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8703734" y="3139314"/>
            <a:ext cx="2302328" cy="238095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/>
              <a:t>Dynamic Computation Graph</a:t>
            </a:r>
            <a:endParaRPr kumimoji="1" lang="zh-CN" altLang="en-US" sz="2000" dirty="0"/>
          </a:p>
        </p:txBody>
      </p:sp>
      <p:sp>
        <p:nvSpPr>
          <p:cNvPr id="5" name="椭圆 4"/>
          <p:cNvSpPr/>
          <p:nvPr/>
        </p:nvSpPr>
        <p:spPr>
          <a:xfrm>
            <a:off x="5287585" y="3139314"/>
            <a:ext cx="2302328" cy="238095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Tensor Computation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6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668" y="615298"/>
            <a:ext cx="5063066" cy="1141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363" y="1584377"/>
            <a:ext cx="5160433" cy="4400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304" y="2407760"/>
            <a:ext cx="5954333" cy="35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>
            <a:extLst>
              <a:ext uri="{FF2B5EF4-FFF2-40B4-BE49-F238E27FC236}">
                <a16:creationId xmlns:a16="http://schemas.microsoft.com/office/drawing/2014/main" id="{6906857A-2226-764F-B20F-AB1BF6BAF35A}"/>
              </a:ext>
            </a:extLst>
          </p:cNvPr>
          <p:cNvSpPr txBox="1"/>
          <p:nvPr/>
        </p:nvSpPr>
        <p:spPr>
          <a:xfrm>
            <a:off x="813925" y="475987"/>
            <a:ext cx="88289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深度学习开发平台</a:t>
            </a:r>
            <a:endParaRPr 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51C167B-8143-E44B-B5CA-1EED8712802D}"/>
              </a:ext>
            </a:extLst>
          </p:cNvPr>
          <p:cNvSpPr txBox="1">
            <a:spLocks/>
          </p:cNvSpPr>
          <p:nvPr/>
        </p:nvSpPr>
        <p:spPr>
          <a:xfrm>
            <a:off x="5471160" y="1865008"/>
            <a:ext cx="5928360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混合前端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无缝衔接计算图模式以及</a:t>
            </a:r>
            <a:r>
              <a:rPr kumimoji="1" lang="en-US" altLang="zh-CN" sz="2000" dirty="0">
                <a:latin typeface="Weibei SC" charset="-122"/>
                <a:ea typeface="Weibei SC" charset="-122"/>
                <a:cs typeface="Weibei SC" charset="-122"/>
              </a:rPr>
              <a:t>C++</a:t>
            </a:r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函数模式</a:t>
            </a:r>
            <a:endParaRPr kumimoji="1" lang="en-US" altLang="zh-CN" sz="20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分布式训练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自动可以使用多个</a:t>
            </a:r>
            <a:r>
              <a:rPr kumimoji="1" lang="en-US" altLang="zh-CN" sz="2000" dirty="0">
                <a:latin typeface="Weibei SC" charset="-122"/>
                <a:ea typeface="Weibei SC" charset="-122"/>
                <a:cs typeface="Weibei SC" charset="-122"/>
              </a:rPr>
              <a:t>GPU</a:t>
            </a:r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训练</a:t>
            </a:r>
            <a:r>
              <a:rPr kumimoji="1" lang="en-US" altLang="zh-CN" sz="2000" dirty="0">
                <a:latin typeface="Weibei SC" charset="-122"/>
                <a:ea typeface="Weibei SC" charset="-122"/>
                <a:cs typeface="Weibei SC" charset="-122"/>
              </a:rPr>
              <a:t> 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工具与库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大量模型可做迁移学习</a:t>
            </a:r>
            <a:endParaRPr kumimoji="1" lang="en-US" altLang="zh-CN" sz="20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支持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ONNX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数据交换格式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sz="2000" dirty="0">
                <a:latin typeface="Weibei SC" charset="-122"/>
                <a:ea typeface="Weibei SC" charset="-122"/>
                <a:cs typeface="Weibei SC" charset="-122"/>
              </a:rPr>
              <a:t>一种支持多平台的通用数据交换格式</a:t>
            </a:r>
            <a:endParaRPr kumimoji="1" lang="en-US" altLang="zh-CN" sz="20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云服务商支持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468E2E-181B-E64E-B95B-150418245477}"/>
              </a:ext>
            </a:extLst>
          </p:cNvPr>
          <p:cNvSpPr/>
          <p:nvPr/>
        </p:nvSpPr>
        <p:spPr>
          <a:xfrm>
            <a:off x="635505" y="445210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yTorch 常见问题整理 - 技术刘">
            <a:extLst>
              <a:ext uri="{FF2B5EF4-FFF2-40B4-BE49-F238E27FC236}">
                <a16:creationId xmlns:a16="http://schemas.microsoft.com/office/drawing/2014/main" id="{36C57901-D24A-5A9A-9C86-0ABABC1E5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6" y="1865008"/>
            <a:ext cx="3608410" cy="23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6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81198" y="118534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981198" y="165947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81198" y="2126457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981198" y="260059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1981201" y="308186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981201" y="355599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981201" y="402297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981201" y="449711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438656" y="91059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438656" y="138473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438656" y="185171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438656" y="232584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438659" y="280712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438659" y="328125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4438659" y="374823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438659" y="422237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946655" y="91060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46655" y="138473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946655" y="185171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4946655" y="232585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4946658" y="280712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946658" y="328125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4946658" y="3748238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946658" y="422237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54655" y="91060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454655" y="138473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5454655" y="1851717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5454655" y="232585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5454658" y="280712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5454658" y="328125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454658" y="374823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454658" y="422237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5962654" y="91060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5962654" y="138473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5962654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5962654" y="232585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962657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5962657" y="328125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962657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962657" y="422237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453718" y="91060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6453718" y="138473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6453718" y="1851717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6453718" y="232585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6453721" y="280712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6453721" y="328125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6453721" y="374823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6453721" y="422237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961717" y="91060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6961717" y="138473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6961717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6961717" y="232585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6961720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6961720" y="328125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6961720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6961720" y="422237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8970640" y="436469"/>
            <a:ext cx="474133" cy="457200"/>
          </a:xfrm>
          <a:prstGeom prst="rect">
            <a:avLst/>
          </a:prstGeom>
          <a:solidFill>
            <a:srgbClr val="AD4D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970640" y="91060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970640" y="137758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77" name="矩形 76"/>
          <p:cNvSpPr/>
          <p:nvPr/>
        </p:nvSpPr>
        <p:spPr>
          <a:xfrm>
            <a:off x="8970640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8970643" y="233299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8970643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8970643" y="327410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8970643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9478639" y="43647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9478639" y="91060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9478639" y="137758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9478639" y="185172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9478642" y="233299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9478642" y="2807127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9478642" y="327410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9478642" y="3748243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9986639" y="4364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9986639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9986639" y="137758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9986639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9986642" y="233299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95" name="矩形 94"/>
          <p:cNvSpPr/>
          <p:nvPr/>
        </p:nvSpPr>
        <p:spPr>
          <a:xfrm>
            <a:off x="9986642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6" name="矩形 95"/>
          <p:cNvSpPr/>
          <p:nvPr/>
        </p:nvSpPr>
        <p:spPr>
          <a:xfrm>
            <a:off x="9986642" y="327411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9986642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10494638" y="4364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10494638" y="9106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10494638" y="137759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10494638" y="185172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02" name="矩形 101"/>
          <p:cNvSpPr/>
          <p:nvPr/>
        </p:nvSpPr>
        <p:spPr>
          <a:xfrm>
            <a:off x="10494641" y="233299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10494641" y="280713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10494641" y="327411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5" name="矩形 104"/>
          <p:cNvSpPr/>
          <p:nvPr/>
        </p:nvSpPr>
        <p:spPr>
          <a:xfrm>
            <a:off x="10494641" y="374824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06" name="矩形 105"/>
          <p:cNvSpPr/>
          <p:nvPr/>
        </p:nvSpPr>
        <p:spPr>
          <a:xfrm>
            <a:off x="10985702" y="4364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7" name="矩形 106"/>
          <p:cNvSpPr/>
          <p:nvPr/>
        </p:nvSpPr>
        <p:spPr>
          <a:xfrm>
            <a:off x="10985702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08" name="矩形 107"/>
          <p:cNvSpPr/>
          <p:nvPr/>
        </p:nvSpPr>
        <p:spPr>
          <a:xfrm>
            <a:off x="10985702" y="137758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10985702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10" name="矩形 109"/>
          <p:cNvSpPr/>
          <p:nvPr/>
        </p:nvSpPr>
        <p:spPr>
          <a:xfrm>
            <a:off x="10985705" y="233299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11" name="矩形 110"/>
          <p:cNvSpPr/>
          <p:nvPr/>
        </p:nvSpPr>
        <p:spPr>
          <a:xfrm>
            <a:off x="10985705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2" name="矩形 111"/>
          <p:cNvSpPr/>
          <p:nvPr/>
        </p:nvSpPr>
        <p:spPr>
          <a:xfrm>
            <a:off x="10985705" y="327411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3" name="矩形 112"/>
          <p:cNvSpPr/>
          <p:nvPr/>
        </p:nvSpPr>
        <p:spPr>
          <a:xfrm>
            <a:off x="10985705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14" name="矩形 113"/>
          <p:cNvSpPr/>
          <p:nvPr/>
        </p:nvSpPr>
        <p:spPr>
          <a:xfrm>
            <a:off x="11493701" y="4364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15" name="矩形 114"/>
          <p:cNvSpPr/>
          <p:nvPr/>
        </p:nvSpPr>
        <p:spPr>
          <a:xfrm>
            <a:off x="11493701" y="91060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6" name="矩形 115"/>
          <p:cNvSpPr/>
          <p:nvPr/>
        </p:nvSpPr>
        <p:spPr>
          <a:xfrm>
            <a:off x="11493701" y="1377590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11493701" y="185172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18" name="矩形 117"/>
          <p:cNvSpPr/>
          <p:nvPr/>
        </p:nvSpPr>
        <p:spPr>
          <a:xfrm>
            <a:off x="11493704" y="233299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19" name="矩形 118"/>
          <p:cNvSpPr/>
          <p:nvPr/>
        </p:nvSpPr>
        <p:spPr>
          <a:xfrm>
            <a:off x="11493704" y="280713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0" name="矩形 119"/>
          <p:cNvSpPr/>
          <p:nvPr/>
        </p:nvSpPr>
        <p:spPr>
          <a:xfrm>
            <a:off x="11493704" y="327411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1" name="矩形 120"/>
          <p:cNvSpPr/>
          <p:nvPr/>
        </p:nvSpPr>
        <p:spPr>
          <a:xfrm>
            <a:off x="11493704" y="374824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23" name="矩形 122"/>
          <p:cNvSpPr/>
          <p:nvPr/>
        </p:nvSpPr>
        <p:spPr>
          <a:xfrm>
            <a:off x="8725106" y="665069"/>
            <a:ext cx="474133" cy="457200"/>
          </a:xfrm>
          <a:prstGeom prst="rect">
            <a:avLst/>
          </a:prstGeom>
          <a:solidFill>
            <a:srgbClr val="AD4D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4" name="矩形 123"/>
          <p:cNvSpPr/>
          <p:nvPr/>
        </p:nvSpPr>
        <p:spPr>
          <a:xfrm>
            <a:off x="8725106" y="1139203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5" name="矩形 124"/>
          <p:cNvSpPr/>
          <p:nvPr/>
        </p:nvSpPr>
        <p:spPr>
          <a:xfrm>
            <a:off x="8725106" y="160618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26" name="矩形 125"/>
          <p:cNvSpPr/>
          <p:nvPr/>
        </p:nvSpPr>
        <p:spPr>
          <a:xfrm>
            <a:off x="8725106" y="2080319"/>
            <a:ext cx="474133" cy="4572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8725109" y="2561591"/>
            <a:ext cx="4741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28" name="矩形 127"/>
          <p:cNvSpPr/>
          <p:nvPr/>
        </p:nvSpPr>
        <p:spPr>
          <a:xfrm>
            <a:off x="8725109" y="3035725"/>
            <a:ext cx="474133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8725109" y="3502707"/>
            <a:ext cx="474133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8725109" y="3976841"/>
            <a:ext cx="474133" cy="457200"/>
          </a:xfrm>
          <a:prstGeom prst="rect">
            <a:avLst/>
          </a:prstGeom>
          <a:solidFill>
            <a:srgbClr val="C975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9233105" y="665071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9233105" y="1139205"/>
            <a:ext cx="474133" cy="4572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3" name="矩形 132"/>
          <p:cNvSpPr/>
          <p:nvPr/>
        </p:nvSpPr>
        <p:spPr>
          <a:xfrm>
            <a:off x="9233105" y="1606187"/>
            <a:ext cx="474133" cy="457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4" name="矩形 133"/>
          <p:cNvSpPr/>
          <p:nvPr/>
        </p:nvSpPr>
        <p:spPr>
          <a:xfrm>
            <a:off x="9233105" y="208032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9233108" y="2561593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36" name="矩形 135"/>
          <p:cNvSpPr/>
          <p:nvPr/>
        </p:nvSpPr>
        <p:spPr>
          <a:xfrm>
            <a:off x="9233108" y="3035727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7" name="矩形 136"/>
          <p:cNvSpPr/>
          <p:nvPr/>
        </p:nvSpPr>
        <p:spPr>
          <a:xfrm>
            <a:off x="9233108" y="350270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38" name="矩形 137"/>
          <p:cNvSpPr/>
          <p:nvPr/>
        </p:nvSpPr>
        <p:spPr>
          <a:xfrm>
            <a:off x="9233108" y="3976843"/>
            <a:ext cx="474133" cy="457200"/>
          </a:xfrm>
          <a:prstGeom prst="rect">
            <a:avLst/>
          </a:prstGeom>
          <a:solidFill>
            <a:srgbClr val="C9751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39" name="矩形 138"/>
          <p:cNvSpPr/>
          <p:nvPr/>
        </p:nvSpPr>
        <p:spPr>
          <a:xfrm>
            <a:off x="9741105" y="6650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9741105" y="113920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1" name="矩形 140"/>
          <p:cNvSpPr/>
          <p:nvPr/>
        </p:nvSpPr>
        <p:spPr>
          <a:xfrm>
            <a:off x="9741105" y="1606188"/>
            <a:ext cx="474133" cy="457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42" name="矩形 141"/>
          <p:cNvSpPr/>
          <p:nvPr/>
        </p:nvSpPr>
        <p:spPr>
          <a:xfrm>
            <a:off x="9741105" y="208032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43" name="矩形 142"/>
          <p:cNvSpPr/>
          <p:nvPr/>
        </p:nvSpPr>
        <p:spPr>
          <a:xfrm>
            <a:off x="9741108" y="2561594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44" name="矩形 143"/>
          <p:cNvSpPr/>
          <p:nvPr/>
        </p:nvSpPr>
        <p:spPr>
          <a:xfrm>
            <a:off x="9741108" y="3035728"/>
            <a:ext cx="474133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9741108" y="350271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46" name="矩形 145"/>
          <p:cNvSpPr/>
          <p:nvPr/>
        </p:nvSpPr>
        <p:spPr>
          <a:xfrm>
            <a:off x="9741108" y="3976844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0249104" y="6650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10249104" y="11392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9" name="矩形 148"/>
          <p:cNvSpPr/>
          <p:nvPr/>
        </p:nvSpPr>
        <p:spPr>
          <a:xfrm>
            <a:off x="10249104" y="1606190"/>
            <a:ext cx="474133" cy="457200"/>
          </a:xfrm>
          <a:prstGeom prst="rect">
            <a:avLst/>
          </a:prstGeom>
          <a:solidFill>
            <a:srgbClr val="00FA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10249104" y="2080324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51" name="矩形 150"/>
          <p:cNvSpPr/>
          <p:nvPr/>
        </p:nvSpPr>
        <p:spPr>
          <a:xfrm>
            <a:off x="10249107" y="2561596"/>
            <a:ext cx="4741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52" name="矩形 151"/>
          <p:cNvSpPr/>
          <p:nvPr/>
        </p:nvSpPr>
        <p:spPr>
          <a:xfrm>
            <a:off x="10249107" y="3035730"/>
            <a:ext cx="474133" cy="457200"/>
          </a:xfrm>
          <a:prstGeom prst="rect">
            <a:avLst/>
          </a:prstGeom>
          <a:solidFill>
            <a:srgbClr val="00FA0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3" name="矩形 152"/>
          <p:cNvSpPr/>
          <p:nvPr/>
        </p:nvSpPr>
        <p:spPr>
          <a:xfrm>
            <a:off x="10249107" y="3502712"/>
            <a:ext cx="474133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10249107" y="397684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55" name="矩形 154"/>
          <p:cNvSpPr/>
          <p:nvPr/>
        </p:nvSpPr>
        <p:spPr>
          <a:xfrm>
            <a:off x="10740168" y="665072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56" name="矩形 155"/>
          <p:cNvSpPr/>
          <p:nvPr/>
        </p:nvSpPr>
        <p:spPr>
          <a:xfrm>
            <a:off x="10740168" y="1139206"/>
            <a:ext cx="474133" cy="4572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7" name="矩形 156"/>
          <p:cNvSpPr/>
          <p:nvPr/>
        </p:nvSpPr>
        <p:spPr>
          <a:xfrm>
            <a:off x="10740168" y="1606188"/>
            <a:ext cx="474133" cy="45720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58" name="矩形 157"/>
          <p:cNvSpPr/>
          <p:nvPr/>
        </p:nvSpPr>
        <p:spPr>
          <a:xfrm>
            <a:off x="10740168" y="20803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10740171" y="2561594"/>
            <a:ext cx="4741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60" name="矩形 159"/>
          <p:cNvSpPr/>
          <p:nvPr/>
        </p:nvSpPr>
        <p:spPr>
          <a:xfrm>
            <a:off x="10740171" y="3035728"/>
            <a:ext cx="474133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10740171" y="3502710"/>
            <a:ext cx="474133" cy="4572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2" name="矩形 161"/>
          <p:cNvSpPr/>
          <p:nvPr/>
        </p:nvSpPr>
        <p:spPr>
          <a:xfrm>
            <a:off x="10740171" y="39768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63" name="矩形 162"/>
          <p:cNvSpPr/>
          <p:nvPr/>
        </p:nvSpPr>
        <p:spPr>
          <a:xfrm>
            <a:off x="11248167" y="665074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11248167" y="113920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5" name="矩形 164"/>
          <p:cNvSpPr/>
          <p:nvPr/>
        </p:nvSpPr>
        <p:spPr>
          <a:xfrm>
            <a:off x="11248167" y="1606190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11248167" y="208032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67" name="矩形 166"/>
          <p:cNvSpPr/>
          <p:nvPr/>
        </p:nvSpPr>
        <p:spPr>
          <a:xfrm>
            <a:off x="11248170" y="256159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68" name="矩形 167"/>
          <p:cNvSpPr/>
          <p:nvPr/>
        </p:nvSpPr>
        <p:spPr>
          <a:xfrm>
            <a:off x="11248170" y="303573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9" name="矩形 168"/>
          <p:cNvSpPr/>
          <p:nvPr/>
        </p:nvSpPr>
        <p:spPr>
          <a:xfrm>
            <a:off x="11248170" y="350271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11248170" y="397684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72" name="矩形 171"/>
          <p:cNvSpPr/>
          <p:nvPr/>
        </p:nvSpPr>
        <p:spPr>
          <a:xfrm>
            <a:off x="8373737" y="910603"/>
            <a:ext cx="474133" cy="457200"/>
          </a:xfrm>
          <a:prstGeom prst="rect">
            <a:avLst/>
          </a:prstGeom>
          <a:solidFill>
            <a:srgbClr val="AD4D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73" name="矩形 172"/>
          <p:cNvSpPr/>
          <p:nvPr/>
        </p:nvSpPr>
        <p:spPr>
          <a:xfrm>
            <a:off x="8373737" y="138473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4" name="矩形 173"/>
          <p:cNvSpPr/>
          <p:nvPr/>
        </p:nvSpPr>
        <p:spPr>
          <a:xfrm>
            <a:off x="8373737" y="1851719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8373737" y="2325853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76" name="矩形 175"/>
          <p:cNvSpPr/>
          <p:nvPr/>
        </p:nvSpPr>
        <p:spPr>
          <a:xfrm>
            <a:off x="8373740" y="280712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77" name="矩形 176"/>
          <p:cNvSpPr/>
          <p:nvPr/>
        </p:nvSpPr>
        <p:spPr>
          <a:xfrm>
            <a:off x="8373740" y="328125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8" name="矩形 177"/>
          <p:cNvSpPr/>
          <p:nvPr/>
        </p:nvSpPr>
        <p:spPr>
          <a:xfrm>
            <a:off x="8373740" y="374824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79" name="矩形 178"/>
          <p:cNvSpPr/>
          <p:nvPr/>
        </p:nvSpPr>
        <p:spPr>
          <a:xfrm>
            <a:off x="8373740" y="422237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2.1</a:t>
            </a:r>
            <a:endParaRPr kumimoji="1" lang="zh-CN" altLang="en-US" dirty="0"/>
          </a:p>
        </p:txBody>
      </p:sp>
      <p:sp>
        <p:nvSpPr>
          <p:cNvPr id="180" name="矩形 179"/>
          <p:cNvSpPr/>
          <p:nvPr/>
        </p:nvSpPr>
        <p:spPr>
          <a:xfrm>
            <a:off x="8881736" y="910605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81" name="矩形 180"/>
          <p:cNvSpPr/>
          <p:nvPr/>
        </p:nvSpPr>
        <p:spPr>
          <a:xfrm>
            <a:off x="8881736" y="1384739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2" name="矩形 181"/>
          <p:cNvSpPr/>
          <p:nvPr/>
        </p:nvSpPr>
        <p:spPr>
          <a:xfrm>
            <a:off x="8881736" y="1851721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83" name="矩形 182"/>
          <p:cNvSpPr/>
          <p:nvPr/>
        </p:nvSpPr>
        <p:spPr>
          <a:xfrm>
            <a:off x="8881736" y="2325855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84" name="矩形 183"/>
          <p:cNvSpPr/>
          <p:nvPr/>
        </p:nvSpPr>
        <p:spPr>
          <a:xfrm>
            <a:off x="8881739" y="2807127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85" name="矩形 184"/>
          <p:cNvSpPr/>
          <p:nvPr/>
        </p:nvSpPr>
        <p:spPr>
          <a:xfrm>
            <a:off x="8881739" y="3281261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6" name="矩形 185"/>
          <p:cNvSpPr/>
          <p:nvPr/>
        </p:nvSpPr>
        <p:spPr>
          <a:xfrm>
            <a:off x="8881739" y="3748243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87" name="矩形 186"/>
          <p:cNvSpPr/>
          <p:nvPr/>
        </p:nvSpPr>
        <p:spPr>
          <a:xfrm>
            <a:off x="8881739" y="4222377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88" name="矩形 187"/>
          <p:cNvSpPr/>
          <p:nvPr/>
        </p:nvSpPr>
        <p:spPr>
          <a:xfrm>
            <a:off x="9389736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89" name="矩形 188"/>
          <p:cNvSpPr/>
          <p:nvPr/>
        </p:nvSpPr>
        <p:spPr>
          <a:xfrm>
            <a:off x="9389736" y="138474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0" name="矩形 189"/>
          <p:cNvSpPr/>
          <p:nvPr/>
        </p:nvSpPr>
        <p:spPr>
          <a:xfrm>
            <a:off x="9389736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389736" y="232585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192" name="矩形 191"/>
          <p:cNvSpPr/>
          <p:nvPr/>
        </p:nvSpPr>
        <p:spPr>
          <a:xfrm>
            <a:off x="9389739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193" name="矩形 192"/>
          <p:cNvSpPr/>
          <p:nvPr/>
        </p:nvSpPr>
        <p:spPr>
          <a:xfrm>
            <a:off x="9389739" y="328126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9389739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5" name="矩形 194"/>
          <p:cNvSpPr/>
          <p:nvPr/>
        </p:nvSpPr>
        <p:spPr>
          <a:xfrm>
            <a:off x="9389739" y="422237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6" name="矩形 195"/>
          <p:cNvSpPr/>
          <p:nvPr/>
        </p:nvSpPr>
        <p:spPr>
          <a:xfrm>
            <a:off x="9897735" y="9106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97" name="矩形 196"/>
          <p:cNvSpPr/>
          <p:nvPr/>
        </p:nvSpPr>
        <p:spPr>
          <a:xfrm>
            <a:off x="9897735" y="138474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8" name="矩形 197"/>
          <p:cNvSpPr/>
          <p:nvPr/>
        </p:nvSpPr>
        <p:spPr>
          <a:xfrm>
            <a:off x="9897735" y="185172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199" name="矩形 198"/>
          <p:cNvSpPr/>
          <p:nvPr/>
        </p:nvSpPr>
        <p:spPr>
          <a:xfrm>
            <a:off x="9897735" y="232585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00" name="矩形 199"/>
          <p:cNvSpPr/>
          <p:nvPr/>
        </p:nvSpPr>
        <p:spPr>
          <a:xfrm>
            <a:off x="9897738" y="280713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01" name="矩形 200"/>
          <p:cNvSpPr/>
          <p:nvPr/>
        </p:nvSpPr>
        <p:spPr>
          <a:xfrm>
            <a:off x="9897738" y="328126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2" name="矩形 201"/>
          <p:cNvSpPr/>
          <p:nvPr/>
        </p:nvSpPr>
        <p:spPr>
          <a:xfrm>
            <a:off x="9897738" y="374824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03" name="矩形 202"/>
          <p:cNvSpPr/>
          <p:nvPr/>
        </p:nvSpPr>
        <p:spPr>
          <a:xfrm>
            <a:off x="9897738" y="422238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4" name="矩形 203"/>
          <p:cNvSpPr/>
          <p:nvPr/>
        </p:nvSpPr>
        <p:spPr>
          <a:xfrm>
            <a:off x="10388799" y="910606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5" name="矩形 204"/>
          <p:cNvSpPr/>
          <p:nvPr/>
        </p:nvSpPr>
        <p:spPr>
          <a:xfrm>
            <a:off x="10388799" y="138474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06" name="矩形 205"/>
          <p:cNvSpPr/>
          <p:nvPr/>
        </p:nvSpPr>
        <p:spPr>
          <a:xfrm>
            <a:off x="10388799" y="1851722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07" name="矩形 206"/>
          <p:cNvSpPr/>
          <p:nvPr/>
        </p:nvSpPr>
        <p:spPr>
          <a:xfrm>
            <a:off x="10388799" y="2325856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0388802" y="280712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09" name="矩形 208"/>
          <p:cNvSpPr/>
          <p:nvPr/>
        </p:nvSpPr>
        <p:spPr>
          <a:xfrm>
            <a:off x="10388802" y="328126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0" name="矩形 209"/>
          <p:cNvSpPr/>
          <p:nvPr/>
        </p:nvSpPr>
        <p:spPr>
          <a:xfrm>
            <a:off x="10388802" y="374824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1" name="矩形 210"/>
          <p:cNvSpPr/>
          <p:nvPr/>
        </p:nvSpPr>
        <p:spPr>
          <a:xfrm>
            <a:off x="10388802" y="422237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12" name="矩形 211"/>
          <p:cNvSpPr/>
          <p:nvPr/>
        </p:nvSpPr>
        <p:spPr>
          <a:xfrm>
            <a:off x="10896798" y="910608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3" name="矩形 212"/>
          <p:cNvSpPr/>
          <p:nvPr/>
        </p:nvSpPr>
        <p:spPr>
          <a:xfrm>
            <a:off x="10896798" y="1384742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4" name="矩形 213"/>
          <p:cNvSpPr/>
          <p:nvPr/>
        </p:nvSpPr>
        <p:spPr>
          <a:xfrm>
            <a:off x="10896798" y="1851724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5" name="矩形 214"/>
          <p:cNvSpPr/>
          <p:nvPr/>
        </p:nvSpPr>
        <p:spPr>
          <a:xfrm>
            <a:off x="10896798" y="2325858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1.1</a:t>
            </a:r>
            <a:endParaRPr kumimoji="1" lang="zh-CN" altLang="en-US" dirty="0"/>
          </a:p>
        </p:txBody>
      </p:sp>
      <p:sp>
        <p:nvSpPr>
          <p:cNvPr id="216" name="矩形 215"/>
          <p:cNvSpPr/>
          <p:nvPr/>
        </p:nvSpPr>
        <p:spPr>
          <a:xfrm>
            <a:off x="10896801" y="2807130"/>
            <a:ext cx="474133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2.3</a:t>
            </a:r>
            <a:endParaRPr kumimoji="1" lang="zh-CN" altLang="en-US" dirty="0"/>
          </a:p>
        </p:txBody>
      </p:sp>
      <p:sp>
        <p:nvSpPr>
          <p:cNvPr id="217" name="矩形 216"/>
          <p:cNvSpPr/>
          <p:nvPr/>
        </p:nvSpPr>
        <p:spPr>
          <a:xfrm>
            <a:off x="10896801" y="3281264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18" name="矩形 217"/>
          <p:cNvSpPr/>
          <p:nvPr/>
        </p:nvSpPr>
        <p:spPr>
          <a:xfrm>
            <a:off x="10896801" y="3748246"/>
            <a:ext cx="474133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219" name="矩形 218"/>
          <p:cNvSpPr/>
          <p:nvPr/>
        </p:nvSpPr>
        <p:spPr>
          <a:xfrm>
            <a:off x="10896801" y="4222380"/>
            <a:ext cx="474133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210140" y="4770569"/>
                <a:ext cx="150502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140" y="4770569"/>
                <a:ext cx="1505027" cy="730777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本框 219"/>
              <p:cNvSpPr txBox="1"/>
              <p:nvPr/>
            </p:nvSpPr>
            <p:spPr>
              <a:xfrm>
                <a:off x="8183521" y="4749633"/>
                <a:ext cx="132869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0" name="文本框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521" y="4749633"/>
                <a:ext cx="1328697" cy="730777"/>
              </a:xfrm>
              <a:prstGeom prst="rect">
                <a:avLst/>
              </a:prstGeom>
              <a:blipFill>
                <a:blip r:embed="rId4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本框 220"/>
              <p:cNvSpPr txBox="1"/>
              <p:nvPr/>
            </p:nvSpPr>
            <p:spPr>
              <a:xfrm>
                <a:off x="9560408" y="4749631"/>
                <a:ext cx="132869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2.1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1" name="文本框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08" y="4749631"/>
                <a:ext cx="1328697" cy="730777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文本框 222"/>
              <p:cNvSpPr txBox="1"/>
              <p:nvPr/>
            </p:nvSpPr>
            <p:spPr>
              <a:xfrm>
                <a:off x="10889517" y="4749631"/>
                <a:ext cx="1152367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zh-CN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3" name="文本框 2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9517" y="4749631"/>
                <a:ext cx="1152367" cy="730777"/>
              </a:xfrm>
              <a:prstGeom prst="rect">
                <a:avLst/>
              </a:prstGeom>
              <a:blipFill>
                <a:blip r:embed="rId6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文本框 223"/>
          <p:cNvSpPr txBox="1"/>
          <p:nvPr/>
        </p:nvSpPr>
        <p:spPr>
          <a:xfrm>
            <a:off x="5651302" y="5611695"/>
            <a:ext cx="8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(8,6)</a:t>
            </a:r>
            <a:endParaRPr kumimoji="1" lang="zh-CN" altLang="en-US" dirty="0"/>
          </a:p>
        </p:txBody>
      </p:sp>
      <p:sp>
        <p:nvSpPr>
          <p:cNvPr id="225" name="文本框 224"/>
          <p:cNvSpPr txBox="1"/>
          <p:nvPr/>
        </p:nvSpPr>
        <p:spPr>
          <a:xfrm>
            <a:off x="9729254" y="5590759"/>
            <a:ext cx="84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(3,8,6)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1EF8F7-9AD6-FCAA-D03A-AFD48C3463CB}"/>
              </a:ext>
            </a:extLst>
          </p:cNvPr>
          <p:cNvSpPr txBox="1"/>
          <p:nvPr/>
        </p:nvSpPr>
        <p:spPr>
          <a:xfrm>
            <a:off x="1025912" y="436469"/>
            <a:ext cx="7610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F413A6-7247-0421-230E-3E9D84D4929E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7" name="矩形 636">
            <a:extLst>
              <a:ext uri="{FF2B5EF4-FFF2-40B4-BE49-F238E27FC236}">
                <a16:creationId xmlns:a16="http://schemas.microsoft.com/office/drawing/2014/main" id="{45F58494-D396-5A9E-4E35-EE3E5D4EF6DB}"/>
              </a:ext>
            </a:extLst>
          </p:cNvPr>
          <p:cNvSpPr/>
          <p:nvPr/>
        </p:nvSpPr>
        <p:spPr>
          <a:xfrm>
            <a:off x="1214799" y="5013859"/>
            <a:ext cx="226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[</a:t>
            </a:r>
            <a:r>
              <a:rPr lang="en-US" altLang="zh-CN" dirty="0"/>
              <a:t>2</a:t>
            </a:r>
            <a:r>
              <a:rPr lang="zh-CN" altLang="en-US" dirty="0"/>
              <a:t>,</a:t>
            </a:r>
            <a:r>
              <a:rPr lang="en-US" altLang="zh-CN" dirty="0"/>
              <a:t>1</a:t>
            </a:r>
            <a:r>
              <a:rPr lang="zh-CN" altLang="en-US" dirty="0"/>
              <a:t>,</a:t>
            </a:r>
            <a:r>
              <a:rPr lang="en-US" altLang="zh-CN" dirty="0"/>
              <a:t>5</a:t>
            </a:r>
            <a:r>
              <a:rPr lang="zh-CN" altLang="en-US" dirty="0"/>
              <a:t>,</a:t>
            </a:r>
            <a:r>
              <a:rPr lang="en-US" altLang="zh-CN" dirty="0"/>
              <a:t>1.1</a:t>
            </a:r>
            <a:r>
              <a:rPr lang="zh-CN" altLang="en-US" dirty="0"/>
              <a:t>,</a:t>
            </a:r>
            <a:r>
              <a:rPr lang="en-US" altLang="zh-CN" dirty="0"/>
              <a:t>2.3,1,5,1.1</a:t>
            </a:r>
            <a:r>
              <a:rPr lang="zh-CN" altLang="en-US" dirty="0"/>
              <a:t>]</a:t>
            </a:r>
          </a:p>
        </p:txBody>
      </p:sp>
      <p:sp>
        <p:nvSpPr>
          <p:cNvPr id="638" name="文本框 637">
            <a:extLst>
              <a:ext uri="{FF2B5EF4-FFF2-40B4-BE49-F238E27FC236}">
                <a16:creationId xmlns:a16="http://schemas.microsoft.com/office/drawing/2014/main" id="{4FB4D3C7-6899-6946-D128-26B6D95C8069}"/>
              </a:ext>
            </a:extLst>
          </p:cNvPr>
          <p:cNvSpPr txBox="1"/>
          <p:nvPr/>
        </p:nvSpPr>
        <p:spPr>
          <a:xfrm>
            <a:off x="2132519" y="5616876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639" name="文本框 638">
            <a:extLst>
              <a:ext uri="{FF2B5EF4-FFF2-40B4-BE49-F238E27FC236}">
                <a16:creationId xmlns:a16="http://schemas.microsoft.com/office/drawing/2014/main" id="{109BFBE5-9AF5-5261-D000-076B9202A428}"/>
              </a:ext>
            </a:extLst>
          </p:cNvPr>
          <p:cNvSpPr txBox="1"/>
          <p:nvPr/>
        </p:nvSpPr>
        <p:spPr>
          <a:xfrm>
            <a:off x="629557" y="5616876"/>
            <a:ext cx="121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a.size</a:t>
            </a:r>
            <a:r>
              <a:rPr kumimoji="1" lang="en-US" altLang="zh-CN" dirty="0"/>
              <a:t>(</a:t>
            </a:r>
            <a:r>
              <a:rPr kumimoji="1" lang="zh-CN" altLang="en-US" dirty="0"/>
              <a:t> 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sp>
        <p:nvSpPr>
          <p:cNvPr id="640" name="文本框 639">
            <a:extLst>
              <a:ext uri="{FF2B5EF4-FFF2-40B4-BE49-F238E27FC236}">
                <a16:creationId xmlns:a16="http://schemas.microsoft.com/office/drawing/2014/main" id="{AECDA86C-31AD-140F-0DF7-7459F296EEC7}"/>
              </a:ext>
            </a:extLst>
          </p:cNvPr>
          <p:cNvSpPr txBox="1"/>
          <p:nvPr/>
        </p:nvSpPr>
        <p:spPr>
          <a:xfrm>
            <a:off x="623036" y="5013859"/>
            <a:ext cx="47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a=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07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20167" y="1161676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/>
              <a:t>torch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4267" y="1151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0167" y="1947334"/>
            <a:ext cx="578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首先，要导入</a:t>
            </a:r>
            <a:r>
              <a:rPr kumimoji="1" lang="en-US" altLang="zh-CN" dirty="0" err="1"/>
              <a:t>PyTorch</a:t>
            </a:r>
            <a:r>
              <a:rPr kumimoji="1" lang="zh-CN" altLang="en-US" dirty="0"/>
              <a:t>包，输入完后按</a:t>
            </a:r>
            <a:r>
              <a:rPr kumimoji="1" lang="en-US" altLang="zh-CN" dirty="0" err="1"/>
              <a:t>Shift+Enter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DE6957-7253-D0E9-7503-FB95A0A3DAD5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906DE8-B154-101D-EABD-959DA2D8EE92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4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20167" y="178806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x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20167" y="1161676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/>
              <a:t>torch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4267" y="1151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964267" y="17880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[2]: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56106" y="1788067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的随机矩阵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DC6260-E934-F7CB-3202-6DDBA559CF1D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2AD932-1A51-2B90-2C75-BB275C99711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20167" y="178806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x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rand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20167" y="1161676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kumimoji="1" lang="en-US" altLang="zh-CN" dirty="0"/>
              <a:t>torch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64267" y="11514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1964267" y="17880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[2]: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3020167" y="2691457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zh-CN" dirty="0"/>
              <a:t>tensor([[ 0.8058, 0.2647, 0.0530],</a:t>
            </a:r>
          </a:p>
          <a:p>
            <a:r>
              <a:rPr lang="pt-BR" altLang="zh-CN" dirty="0"/>
              <a:t>              [ 0.8813, 0.2800, 0.1155],</a:t>
            </a:r>
          </a:p>
          <a:p>
            <a:r>
              <a:rPr lang="pt-BR" altLang="zh-CN" dirty="0"/>
              <a:t>              [ 0.4123, 0.8005, 0.7956],</a:t>
            </a:r>
          </a:p>
          <a:p>
            <a:r>
              <a:rPr lang="pt-BR" altLang="zh-CN" dirty="0"/>
              <a:t>              [ 0.9203, 0.2774, 0.9971],</a:t>
            </a:r>
          </a:p>
          <a:p>
            <a:r>
              <a:rPr lang="pt-BR" altLang="zh-CN" dirty="0"/>
              <a:t>              [ 0.7558, 0.2109, 0.0845]])</a:t>
            </a:r>
            <a:endParaRPr lang="zh-CN" altLang="en-US" dirty="0"/>
          </a:p>
        </p:txBody>
      </p:sp>
      <p:sp>
        <p:nvSpPr>
          <p:cNvPr id="229" name="文本框 228"/>
          <p:cNvSpPr txBox="1"/>
          <p:nvPr/>
        </p:nvSpPr>
        <p:spPr>
          <a:xfrm>
            <a:off x="1964267" y="27036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Out[2]: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56106" y="1788067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的随机矩阵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AE323A-6E5B-196B-823F-86BCF1A33924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的创建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E59D20-DDBF-73FB-C2CE-997E2303EB46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4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5DD2F04-F499-FBB1-6B3F-C9C1BF439D57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AC7A4A-45DE-3D54-9721-32559F4B5E3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79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55634" y="2028736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1.]])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99734" y="2007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B4A41-5E83-C0D0-440E-C1E414C20C57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44D2E2-1563-E53B-734B-8156BA52BFA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84894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6165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55634" y="2028736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1.]])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99734" y="2007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55634" y="3859275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x + y</a:t>
            </a:r>
            <a:endParaRPr lang="zh-CN" altLang="en-US" dirty="0"/>
          </a:p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99734" y="39193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[4]: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56106" y="3819063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计算两个矩阵相加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DD412D-67BB-CF1D-8C51-926C71BD93FB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1D5906-8834-C54A-FD34-7D56BCC9586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77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156106" y="140240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创建一个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的全</a:t>
            </a:r>
            <a:r>
              <a:rPr kumimoji="1" lang="en-US" altLang="zh-CN" dirty="0"/>
              <a:t>1</a:t>
            </a:r>
            <a:r>
              <a:rPr kumimoji="1" lang="zh-CN" altLang="en-US" dirty="0"/>
              <a:t>矩阵</a:t>
            </a:r>
          </a:p>
          <a:p>
            <a:r>
              <a:rPr kumimoji="1" lang="zh-CN" altLang="en-US" dirty="0"/>
              <a:t>并显示它（</a:t>
            </a:r>
            <a:r>
              <a:rPr kumimoji="1" lang="en-US" altLang="zh-CN" dirty="0" err="1"/>
              <a:t>Shift+Enter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矩形 9"/>
          <p:cNvSpPr/>
          <p:nvPr/>
        </p:nvSpPr>
        <p:spPr>
          <a:xfrm>
            <a:off x="3155634" y="1296187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y</a:t>
            </a:r>
            <a:r>
              <a:rPr lang="en-US" altLang="zh-CN" dirty="0"/>
              <a:t>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torch</a:t>
            </a:r>
            <a:r>
              <a:rPr lang="en-US" altLang="zh-CN" b="1" dirty="0" err="1"/>
              <a:t>.</a:t>
            </a:r>
            <a:r>
              <a:rPr lang="en-US" altLang="zh-CN" dirty="0" err="1">
                <a:solidFill>
                  <a:srgbClr val="333333"/>
                </a:solidFill>
              </a:rPr>
              <a:t>ones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9999"/>
                </a:solidFill>
              </a:rPr>
              <a:t>5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9999"/>
                </a:solidFill>
              </a:rPr>
              <a:t>3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9734" y="13562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55634" y="2028736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1., 1.]])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099734" y="20070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55634" y="3859275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33"/>
                </a:solidFill>
              </a:rPr>
              <a:t>x + y</a:t>
            </a:r>
            <a:endParaRPr lang="zh-CN" altLang="en-US" dirty="0"/>
          </a:p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99734" y="39193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[4]: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55634" y="4579124"/>
            <a:ext cx="5785166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zh-CN" dirty="0"/>
              <a:t>tensor([[ 1.2977, 1.6382, 1.0533],</a:t>
            </a:r>
          </a:p>
          <a:p>
            <a:r>
              <a:rPr lang="pt-BR" altLang="zh-CN" dirty="0"/>
              <a:t>              [ 1.5915, 1.2605, 1.0597],</a:t>
            </a:r>
          </a:p>
          <a:p>
            <a:r>
              <a:rPr lang="pt-BR" altLang="zh-CN" dirty="0"/>
              <a:t>              [ 1.2345, 1.3825, 1.9734],</a:t>
            </a:r>
          </a:p>
          <a:p>
            <a:r>
              <a:rPr lang="pt-BR" altLang="zh-CN" dirty="0"/>
              <a:t>              [ 1.5263, 1.0482, 1.1653],</a:t>
            </a:r>
          </a:p>
          <a:p>
            <a:r>
              <a:rPr lang="pt-BR" altLang="zh-CN" dirty="0"/>
              <a:t>              [ 1.0252, 1.1356, 1.7530]])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099734" y="45701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Out[4]: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6DDD55-CF6A-7C2B-5B44-18BBB100E765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4447E4-D29F-25F5-927D-0FF069B3ED5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183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522187" y="3703140"/>
            <a:ext cx="2246100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0.5311 0.7043 0.1347</a:t>
            </a:r>
          </a:p>
          <a:p>
            <a:r>
              <a:rPr lang="en-US" altLang="zh-CN" dirty="0"/>
              <a:t>0.3073 0.2343 0.4198 </a:t>
            </a:r>
          </a:p>
          <a:p>
            <a:r>
              <a:rPr lang="en-US" altLang="zh-CN" dirty="0"/>
              <a:t>0.0552 0.8724 0.9396 </a:t>
            </a:r>
          </a:p>
          <a:p>
            <a:r>
              <a:rPr lang="en-US" altLang="zh-CN" dirty="0"/>
              <a:t>0.9530 0.6955 0.1635 </a:t>
            </a:r>
          </a:p>
          <a:p>
            <a:r>
              <a:rPr lang="en-US" altLang="zh-CN" dirty="0"/>
              <a:t>0.9159 0.4498 0.5068 </a:t>
            </a:r>
          </a:p>
        </p:txBody>
      </p:sp>
      <p:sp>
        <p:nvSpPr>
          <p:cNvPr id="29" name="矩形 28"/>
          <p:cNvSpPr/>
          <p:nvPr/>
        </p:nvSpPr>
        <p:spPr>
          <a:xfrm>
            <a:off x="4491591" y="3716190"/>
            <a:ext cx="70241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  <a:p>
            <a:r>
              <a:rPr lang="en-US" altLang="zh-CN" dirty="0"/>
              <a:t>1 1 1 </a:t>
            </a:r>
          </a:p>
        </p:txBody>
      </p:sp>
      <p:sp>
        <p:nvSpPr>
          <p:cNvPr id="30" name="矩形 29"/>
          <p:cNvSpPr/>
          <p:nvPr/>
        </p:nvSpPr>
        <p:spPr>
          <a:xfrm>
            <a:off x="5806991" y="3716190"/>
            <a:ext cx="1020770" cy="9233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1 1 1</a:t>
            </a:r>
            <a:r>
              <a:rPr lang="zh-CN" altLang="en-US" dirty="0"/>
              <a:t> </a:t>
            </a:r>
            <a:r>
              <a:rPr lang="en-US" altLang="zh-CN" dirty="0"/>
              <a:t>1 1</a:t>
            </a:r>
            <a:endParaRPr lang="zh-CN" altLang="en-US" dirty="0"/>
          </a:p>
          <a:p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1 1 1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zh-CN" altLang="en-US" dirty="0"/>
          </a:p>
          <a:p>
            <a:r>
              <a:rPr lang="en-US" altLang="zh-CN" dirty="0"/>
              <a:t>1 1</a:t>
            </a:r>
            <a:r>
              <a:rPr lang="zh-CN" altLang="en-US" dirty="0"/>
              <a:t> </a:t>
            </a:r>
            <a:r>
              <a:rPr lang="en-US" altLang="zh-CN" dirty="0"/>
              <a:t>1 1 1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71085" y="3703140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x =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3878667" y="3703140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 =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282628" y="3721711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y</a:t>
            </a:r>
            <a:r>
              <a:rPr kumimoji="1" lang="en-US" altLang="zh-CN" baseline="30000" dirty="0" err="1"/>
              <a:t>T</a:t>
            </a:r>
            <a:r>
              <a:rPr kumimoji="1" lang="en-US" altLang="zh-CN" dirty="0"/>
              <a:t> =</a:t>
            </a:r>
            <a:endParaRPr kumimoji="1"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3878667" y="3474720"/>
            <a:ext cx="1403961" cy="1845733"/>
          </a:xfrm>
          <a:prstGeom prst="roundRect">
            <a:avLst/>
          </a:prstGeom>
          <a:solidFill>
            <a:schemeClr val="bg2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619426" y="3716190"/>
            <a:ext cx="3772806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1.3701 1.3701 1.3701 1.3701 1.3701 0.9614 0.9614 0.9614 0.9614 0.9614 1.8672 1.8672 1.8672 1.8672 1.8672 1.8120 1.8120 1.8120 1.8120 1.8120 1.8725 1.8725 1.8725 1.8725 1.8725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942092" y="3919729"/>
            <a:ext cx="67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=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98777" y="3889988"/>
            <a:ext cx="47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/>
              <a:t>.</a:t>
            </a:r>
            <a:endParaRPr kumimoji="1" lang="zh-CN" altLang="en-US" sz="3600" dirty="0"/>
          </a:p>
        </p:txBody>
      </p:sp>
      <p:sp>
        <p:nvSpPr>
          <p:cNvPr id="34" name="矩形 33"/>
          <p:cNvSpPr/>
          <p:nvPr/>
        </p:nvSpPr>
        <p:spPr>
          <a:xfrm>
            <a:off x="1589919" y="1316507"/>
            <a:ext cx="578516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</a:rPr>
              <a:t>q = </a:t>
            </a:r>
            <a:r>
              <a:rPr lang="en-US" altLang="zh-CN" sz="2400" dirty="0" err="1">
                <a:solidFill>
                  <a:srgbClr val="333333"/>
                </a:solidFill>
              </a:rPr>
              <a:t>x.mm</a:t>
            </a:r>
            <a:r>
              <a:rPr lang="en-US" altLang="zh-CN" sz="2400" dirty="0">
                <a:solidFill>
                  <a:srgbClr val="333333"/>
                </a:solidFill>
              </a:rPr>
              <a:t>( </a:t>
            </a:r>
            <a:r>
              <a:rPr lang="en-US" altLang="zh-CN" sz="2400" dirty="0" err="1">
                <a:solidFill>
                  <a:srgbClr val="333333"/>
                </a:solidFill>
              </a:rPr>
              <a:t>y.t</a:t>
            </a:r>
            <a:r>
              <a:rPr lang="en-US" altLang="zh-CN" sz="2400" dirty="0">
                <a:solidFill>
                  <a:srgbClr val="333333"/>
                </a:solidFill>
              </a:rPr>
              <a:t>( ) )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34019" y="137655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1">
                    <a:lumMod val="50000"/>
                  </a:schemeClr>
                </a:solidFill>
              </a:rPr>
              <a:t>In [5]:</a:t>
            </a:r>
            <a:endParaRPr kumimoji="1"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589919" y="2169741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矩阵乘法</a:t>
            </a: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2074952" y="1778172"/>
            <a:ext cx="304800" cy="39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964268" y="2144549"/>
            <a:ext cx="159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矩阵转置</a:t>
            </a:r>
          </a:p>
        </p:txBody>
      </p:sp>
      <p:cxnSp>
        <p:nvCxnSpPr>
          <p:cNvPr id="39" name="直线箭头连接符 38"/>
          <p:cNvCxnSpPr/>
          <p:nvPr/>
        </p:nvCxnSpPr>
        <p:spPr>
          <a:xfrm flipH="1" flipV="1">
            <a:off x="3181652" y="1778172"/>
            <a:ext cx="388885" cy="34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5E0AF9A7-1B4F-F44D-6076-B01EEE965858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的运算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6355D5-A585-84EC-5A28-1CB8003F1D3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5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所有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上面关于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ndarray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的运算全部可以应用于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有关</a:t>
            </a:r>
            <a:r>
              <a:rPr kumimoji="1" lang="en-US" altLang="zh-CN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dirty="0">
                <a:latin typeface="Weibei SC" charset="-122"/>
                <a:ea typeface="Weibei SC" charset="-122"/>
                <a:cs typeface="Weibei SC" charset="-122"/>
              </a:rPr>
              <a:t>的全部运算，参见：</a:t>
            </a:r>
            <a:endParaRPr kumimoji="1" lang="en-US" altLang="zh-CN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r>
              <a:rPr kumimoji="1" lang="en-US" altLang="zh-CN" dirty="0">
                <a:latin typeface="Weibei SC" charset="-122"/>
                <a:ea typeface="Weibei SC" charset="-122"/>
                <a:cs typeface="Weibei SC" charset="-122"/>
                <a:hlinkClick r:id="rId3"/>
              </a:rPr>
              <a:t>http://pytorch.org/docs/master/tensors.html</a:t>
            </a:r>
            <a:endParaRPr kumimoji="1" lang="en-US" altLang="zh-CN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3DE81F-FC80-F1E6-4999-D76EC1E3B088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215B4D-D14E-AACC-002F-24521A6E983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80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所有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上面关于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ndarray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的运算全部可以应用于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到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的转换：</a:t>
            </a:r>
            <a:r>
              <a:rPr kumimoji="1" lang="en-US" altLang="zh-CN" sz="2200" dirty="0" err="1">
                <a:latin typeface="Weibei SC" charset="-122"/>
                <a:ea typeface="Weibei SC" charset="-122"/>
                <a:cs typeface="Weibei SC" charset="-122"/>
              </a:rPr>
              <a:t>torch.from_numpy</a:t>
            </a:r>
            <a:r>
              <a:rPr kumimoji="1" lang="en-US" altLang="zh-CN" sz="2200" dirty="0">
                <a:latin typeface="Weibei SC" charset="-122"/>
                <a:ea typeface="Weibei SC" charset="-122"/>
                <a:cs typeface="Weibei SC" charset="-122"/>
              </a:rPr>
              <a:t>(a)</a:t>
            </a:r>
          </a:p>
          <a:p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从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到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的转换：</a:t>
            </a:r>
            <a:r>
              <a:rPr kumimoji="1" lang="en-US" altLang="zh-CN" sz="2200" dirty="0" err="1">
                <a:latin typeface="Weibei SC" charset="-122"/>
                <a:ea typeface="Weibei SC" charset="-122"/>
                <a:cs typeface="Weibei SC" charset="-122"/>
              </a:rPr>
              <a:t>a.numpy</a:t>
            </a:r>
            <a:r>
              <a:rPr kumimoji="1" lang="en-US" altLang="zh-CN" sz="2200" dirty="0">
                <a:latin typeface="Weibei SC" charset="-122"/>
                <a:ea typeface="Weibei SC" charset="-122"/>
                <a:cs typeface="Weibei SC" charset="-122"/>
              </a:rPr>
              <a:t>()</a:t>
            </a:r>
            <a:endParaRPr kumimoji="1" lang="zh-CN" altLang="en-US" sz="2200" dirty="0">
              <a:latin typeface="Weibei SC" charset="-122"/>
              <a:ea typeface="Weibei SC" charset="-122"/>
              <a:cs typeface="Weibei SC" charset="-122"/>
            </a:endParaRP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53958D3-EA5A-875A-370B-C47930DAB15B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F99577-F0AA-D7EC-56C6-F47F21CB922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411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所有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上面关于</a:t>
            </a:r>
            <a:r>
              <a:rPr kumimoji="1" lang="en-US" altLang="zh-CN" sz="24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ndarray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的运算全部可以应用于</a:t>
            </a:r>
            <a:r>
              <a:rPr kumimoji="1" lang="en-US" altLang="zh-CN" sz="24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到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的转换：</a:t>
            </a:r>
            <a:r>
              <a:rPr kumimoji="1" lang="en-US" altLang="zh-CN" sz="2200" dirty="0" err="1">
                <a:latin typeface="Weibei SC" charset="-122"/>
                <a:ea typeface="Weibei SC" charset="-122"/>
                <a:cs typeface="Weibei SC" charset="-122"/>
              </a:rPr>
              <a:t>torch.from_numpy</a:t>
            </a:r>
            <a:r>
              <a:rPr kumimoji="1" lang="en-US" altLang="zh-CN" sz="2200" dirty="0">
                <a:latin typeface="Weibei SC" charset="-122"/>
                <a:ea typeface="Weibei SC" charset="-122"/>
                <a:cs typeface="Weibei SC" charset="-122"/>
              </a:rPr>
              <a:t>(a)</a:t>
            </a:r>
          </a:p>
          <a:p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从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到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的转换：</a:t>
            </a:r>
            <a:r>
              <a:rPr kumimoji="1" lang="en-US" altLang="zh-CN" sz="2200" dirty="0" err="1">
                <a:latin typeface="Weibei SC" charset="-122"/>
                <a:ea typeface="Weibei SC" charset="-122"/>
                <a:cs typeface="Weibei SC" charset="-122"/>
              </a:rPr>
              <a:t>a.numpy</a:t>
            </a:r>
            <a:r>
              <a:rPr kumimoji="1" lang="en-US" altLang="zh-CN" sz="2200" dirty="0">
                <a:latin typeface="Weibei SC" charset="-122"/>
                <a:ea typeface="Weibei SC" charset="-122"/>
                <a:cs typeface="Weibei SC" charset="-122"/>
              </a:rPr>
              <a:t>()</a:t>
            </a:r>
          </a:p>
          <a:p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的最大不同：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可以在</a:t>
            </a:r>
            <a:r>
              <a:rPr kumimoji="1" lang="en-US" altLang="zh-CN" sz="2200" b="1" dirty="0">
                <a:solidFill>
                  <a:srgbClr val="C00000"/>
                </a:solidFill>
                <a:latin typeface="Weibei SC" charset="-122"/>
                <a:ea typeface="Weibei SC" charset="-122"/>
                <a:cs typeface="Weibei SC" charset="-122"/>
              </a:rPr>
              <a:t>GPU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上运算</a:t>
            </a: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1768" y="3761882"/>
            <a:ext cx="578516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b="1" dirty="0" err="1"/>
              <a:t>.</a:t>
            </a:r>
            <a:r>
              <a:rPr lang="en-US" altLang="zh-CN" dirty="0" err="1"/>
              <a:t>is_available</a:t>
            </a:r>
            <a:r>
              <a:rPr lang="en-US" altLang="zh-CN" dirty="0"/>
              <a:t>():</a:t>
            </a:r>
            <a:endParaRPr lang="zh-CN" altLang="en-US" dirty="0"/>
          </a:p>
          <a:p>
            <a:r>
              <a:rPr lang="en-US" altLang="zh-CN" dirty="0"/>
              <a:t>    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y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y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(x </a:t>
            </a:r>
            <a:r>
              <a:rPr lang="en-US" altLang="zh-CN" b="1" dirty="0"/>
              <a:t>+</a:t>
            </a:r>
            <a:r>
              <a:rPr lang="en-US" altLang="zh-CN" dirty="0"/>
              <a:t> y)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37368" y="37618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F0AED4-D0C6-D802-A679-7A7F031EBADB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6822BD-C8F7-3DA8-603D-4697F119276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61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内容占位符 2"/>
          <p:cNvSpPr txBox="1">
            <a:spLocks/>
          </p:cNvSpPr>
          <p:nvPr/>
        </p:nvSpPr>
        <p:spPr>
          <a:xfrm>
            <a:off x="609600" y="1435101"/>
            <a:ext cx="10972800" cy="10671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200" dirty="0" err="1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的最大不同：</a:t>
            </a:r>
            <a:r>
              <a:rPr kumimoji="1" lang="en-US" altLang="zh-CN" sz="2200" dirty="0">
                <a:solidFill>
                  <a:schemeClr val="accent6">
                    <a:lumMod val="75000"/>
                  </a:schemeClr>
                </a:solidFill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可以在</a:t>
            </a:r>
            <a:r>
              <a:rPr kumimoji="1" lang="en-US" altLang="zh-CN" sz="2200" b="1" dirty="0">
                <a:solidFill>
                  <a:srgbClr val="C00000"/>
                </a:solidFill>
                <a:latin typeface="Weibei SC" charset="-122"/>
                <a:ea typeface="Weibei SC" charset="-122"/>
                <a:cs typeface="Weibei SC" charset="-122"/>
              </a:rPr>
              <a:t>GPU</a:t>
            </a:r>
            <a:r>
              <a:rPr kumimoji="1" lang="zh-CN" altLang="en-US" sz="2200" dirty="0">
                <a:latin typeface="Weibei SC" charset="-122"/>
                <a:ea typeface="Weibei SC" charset="-122"/>
                <a:cs typeface="Weibei SC" charset="-122"/>
              </a:rPr>
              <a:t>上运算</a:t>
            </a:r>
          </a:p>
          <a:p>
            <a:pPr lvl="1"/>
            <a:endParaRPr kumimoji="1" lang="zh-CN" altLang="en-US" sz="18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81860" y="2337454"/>
            <a:ext cx="578516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b="1" dirty="0" err="1"/>
              <a:t>.</a:t>
            </a:r>
            <a:r>
              <a:rPr lang="en-US" altLang="zh-CN" dirty="0" err="1"/>
              <a:t>is_available</a:t>
            </a:r>
            <a:r>
              <a:rPr lang="en-US" altLang="zh-CN" dirty="0"/>
              <a:t>():</a:t>
            </a:r>
            <a:endParaRPr lang="zh-CN" altLang="en-US" dirty="0"/>
          </a:p>
          <a:p>
            <a:r>
              <a:rPr lang="en-US" altLang="zh-CN" dirty="0"/>
              <a:t>    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y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y</a:t>
            </a:r>
            <a:r>
              <a:rPr lang="en-US" altLang="zh-CN" b="1" dirty="0" err="1"/>
              <a:t>.</a:t>
            </a:r>
            <a:r>
              <a:rPr lang="en-US" altLang="zh-CN" dirty="0" err="1"/>
              <a:t>cuda</a:t>
            </a:r>
            <a:r>
              <a:rPr lang="en-US" altLang="zh-CN" dirty="0"/>
              <a:t>() </a:t>
            </a:r>
            <a:endParaRPr lang="zh-CN" altLang="en-US" dirty="0"/>
          </a:p>
          <a:p>
            <a:r>
              <a:rPr lang="en-US" altLang="zh-CN" dirty="0"/>
              <a:t>   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(x </a:t>
            </a:r>
            <a:r>
              <a:rPr lang="en-US" altLang="zh-CN" b="1" dirty="0"/>
              <a:t>+</a:t>
            </a:r>
            <a:r>
              <a:rPr lang="en-US" altLang="zh-CN" dirty="0"/>
              <a:t> y)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67460" y="233745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851B6C-B91D-D347-8784-1ADCB18B91A4}"/>
              </a:ext>
            </a:extLst>
          </p:cNvPr>
          <p:cNvSpPr/>
          <p:nvPr/>
        </p:nvSpPr>
        <p:spPr>
          <a:xfrm>
            <a:off x="1681860" y="3888361"/>
            <a:ext cx="5785166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altLang="zh-CN" dirty="0" err="1"/>
              <a:t>torch.cuda.is_available</a:t>
            </a:r>
            <a:r>
              <a:rPr lang="en-US" altLang="zh-CN" dirty="0"/>
              <a:t>():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dirty="0"/>
              <a:t>device = </a:t>
            </a:r>
            <a:r>
              <a:rPr lang="en-US" altLang="zh-CN" dirty="0" err="1"/>
              <a:t>torch.device</a:t>
            </a:r>
            <a:r>
              <a:rPr lang="en-US" altLang="zh-CN" dirty="0">
                <a:solidFill>
                  <a:srgbClr val="C00000"/>
                </a:solidFill>
              </a:rPr>
              <a:t>("</a:t>
            </a:r>
            <a:r>
              <a:rPr lang="en-US" altLang="zh-CN" dirty="0" err="1">
                <a:solidFill>
                  <a:srgbClr val="C00000"/>
                </a:solidFill>
              </a:rPr>
              <a:t>cuda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/>
              <a:t>)         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y = </a:t>
            </a:r>
            <a:r>
              <a:rPr lang="en-US" altLang="zh-CN" dirty="0" err="1"/>
              <a:t>torch.ones_like</a:t>
            </a:r>
            <a:r>
              <a:rPr lang="en-US" altLang="zh-CN" dirty="0"/>
              <a:t>(x, device=device)  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dirty="0"/>
              <a:t>x = </a:t>
            </a:r>
            <a:r>
              <a:rPr lang="en-US" altLang="zh-CN" dirty="0" err="1"/>
              <a:t>x.to</a:t>
            </a:r>
            <a:r>
              <a:rPr lang="en-US" altLang="zh-CN" dirty="0"/>
              <a:t>(device)   </a:t>
            </a:r>
          </a:p>
          <a:p>
            <a:r>
              <a:rPr lang="en-US" altLang="zh-CN" dirty="0"/>
              <a:t>    z = x + y</a:t>
            </a:r>
          </a:p>
          <a:p>
            <a:r>
              <a:rPr lang="en-US" altLang="zh-CN" dirty="0"/>
              <a:t>    print(z)</a:t>
            </a:r>
          </a:p>
          <a:p>
            <a:r>
              <a:rPr lang="en-US" altLang="zh-CN" dirty="0"/>
              <a:t>    print(</a:t>
            </a:r>
            <a:r>
              <a:rPr lang="en-US" altLang="zh-CN" dirty="0" err="1"/>
              <a:t>z.to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"</a:t>
            </a:r>
            <a:r>
              <a:rPr lang="en-US" altLang="zh-CN" dirty="0" err="1">
                <a:solidFill>
                  <a:srgbClr val="C00000"/>
                </a:solidFill>
              </a:rPr>
              <a:t>cpu</a:t>
            </a:r>
            <a:r>
              <a:rPr lang="en-US" altLang="zh-CN" dirty="0">
                <a:solidFill>
                  <a:srgbClr val="C00000"/>
                </a:solidFill>
              </a:rPr>
              <a:t>", </a:t>
            </a:r>
            <a:r>
              <a:rPr lang="en-US" altLang="zh-CN" dirty="0" err="1"/>
              <a:t>torch.double</a:t>
            </a:r>
            <a:r>
              <a:rPr lang="en-US" altLang="zh-CN" dirty="0"/>
              <a:t>))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1D8366-4266-7245-9890-047C7DD4973A}"/>
              </a:ext>
            </a:extLst>
          </p:cNvPr>
          <p:cNvSpPr txBox="1"/>
          <p:nvPr/>
        </p:nvSpPr>
        <p:spPr>
          <a:xfrm>
            <a:off x="767460" y="38365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D951A7-C77C-0435-89C5-3EEBA36EFA34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018E3-A38D-CA18-905F-8D0E2B6B2B8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68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6865" y="1879600"/>
            <a:ext cx="3620435" cy="377824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09600" y="1879600"/>
            <a:ext cx="706120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动态运算图（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Dynamic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Computation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 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Graph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）是</a:t>
            </a:r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的最主要特性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它可以让我们的计算模型更灵活、复杂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它可以让反向传播算法随时进行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1918CAB-DD17-9E1F-229C-137B1325A686}"/>
              </a:ext>
            </a:extLst>
          </p:cNvPr>
          <p:cNvSpPr txBox="1"/>
          <p:nvPr/>
        </p:nvSpPr>
        <p:spPr>
          <a:xfrm>
            <a:off x="1025912" y="436469"/>
            <a:ext cx="364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动态计算图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A8DBAE-9CB2-D35E-F4E1-DC1F6561CCB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96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4" y="1875178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4" y="18751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3A08DF-D76B-C76D-C5BD-0769270C7C04}"/>
              </a:ext>
            </a:extLst>
          </p:cNvPr>
          <p:cNvSpPr txBox="1"/>
          <p:nvPr/>
        </p:nvSpPr>
        <p:spPr>
          <a:xfrm>
            <a:off x="1025912" y="436469"/>
            <a:ext cx="734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2C8369-05C8-14A3-A404-B63120E6D40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00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4" y="1882261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4" y="18822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85634" y="2780299"/>
            <a:ext cx="57851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mr-IN" altLang="zh-CN" dirty="0" err="1"/>
              <a:t>tensor</a:t>
            </a:r>
            <a:r>
              <a:rPr lang="mr-IN" altLang="zh-CN" dirty="0"/>
              <a:t>([[ 1., 1.],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mr-IN" altLang="zh-CN" dirty="0"/>
              <a:t> [ 1., 1.]]</a:t>
            </a:r>
            <a:r>
              <a:rPr lang="en-US" altLang="zh-CN" dirty="0"/>
              <a:t>,</a:t>
            </a:r>
            <a:r>
              <a:rPr lang="en" altLang="zh-CN" dirty="0"/>
              <a:t> </a:t>
            </a:r>
            <a:r>
              <a:rPr lang="en" altLang="zh-CN" dirty="0" err="1"/>
              <a:t>requires_grad</a:t>
            </a:r>
            <a:r>
              <a:rPr lang="en" altLang="zh-CN" dirty="0"/>
              <a:t>=True</a:t>
            </a:r>
            <a:r>
              <a:rPr lang="mr-IN" altLang="zh-CN" dirty="0"/>
              <a:t>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1234" y="27802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Out[10]: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601185" y="18650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B3AC65-937D-883E-DCE5-EA747CED0DAC}"/>
              </a:ext>
            </a:extLst>
          </p:cNvPr>
          <p:cNvSpPr txBox="1"/>
          <p:nvPr/>
        </p:nvSpPr>
        <p:spPr>
          <a:xfrm>
            <a:off x="1025912" y="436469"/>
            <a:ext cx="734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定义一个自动微分变量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F47523-34FC-C089-3DB7-3665F67C918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0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1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DL?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23">
            <a:extLst>
              <a:ext uri="{FF2B5EF4-FFF2-40B4-BE49-F238E27FC236}">
                <a16:creationId xmlns:a16="http://schemas.microsoft.com/office/drawing/2014/main" id="{08A9B100-43C5-8492-F588-21CB5F8BE885}"/>
              </a:ext>
            </a:extLst>
          </p:cNvPr>
          <p:cNvGrpSpPr/>
          <p:nvPr/>
        </p:nvGrpSpPr>
        <p:grpSpPr>
          <a:xfrm>
            <a:off x="901723" y="2235200"/>
            <a:ext cx="5082843" cy="2387600"/>
            <a:chOff x="4544703" y="1317630"/>
            <a:chExt cx="5082843" cy="2387600"/>
          </a:xfrm>
        </p:grpSpPr>
        <p:sp>
          <p:nvSpPr>
            <p:cNvPr id="3" name="标题 1">
              <a:extLst>
                <a:ext uri="{FF2B5EF4-FFF2-40B4-BE49-F238E27FC236}">
                  <a16:creationId xmlns:a16="http://schemas.microsoft.com/office/drawing/2014/main" id="{DE5EA4BB-5C4C-9F3E-53B9-D900C8097572}"/>
                </a:ext>
              </a:extLst>
            </p:cNvPr>
            <p:cNvSpPr txBox="1">
              <a:spLocks/>
            </p:cNvSpPr>
            <p:nvPr/>
          </p:nvSpPr>
          <p:spPr>
            <a:xfrm>
              <a:off x="4544703" y="1317630"/>
              <a:ext cx="5082843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kumimoji="1" lang="en-US" altLang="zh-CN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Deep            Learning</a:t>
              </a:r>
              <a:endParaRPr kumimoji="1" lang="zh-CN" altLang="en-US" dirty="0"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5F9EEA4-A964-117F-2609-1D9AC4A4A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3501" y="1317630"/>
              <a:ext cx="3203519" cy="2058127"/>
            </a:xfrm>
            <a:prstGeom prst="rect">
              <a:avLst/>
            </a:prstGeom>
          </p:spPr>
        </p:pic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A18DB92-F5E1-8A6D-E63E-46731C4FC834}"/>
              </a:ext>
            </a:extLst>
          </p:cNvPr>
          <p:cNvCxnSpPr/>
          <p:nvPr/>
        </p:nvCxnSpPr>
        <p:spPr>
          <a:xfrm flipV="1">
            <a:off x="5984566" y="2235200"/>
            <a:ext cx="999067" cy="10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9D58C42-D442-177E-7879-BC642C60B208}"/>
              </a:ext>
            </a:extLst>
          </p:cNvPr>
          <p:cNvSpPr txBox="1"/>
          <p:nvPr/>
        </p:nvSpPr>
        <p:spPr>
          <a:xfrm>
            <a:off x="7576300" y="1659466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Deep?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67D3C2-48E3-458E-5526-717AD2D040E4}"/>
              </a:ext>
            </a:extLst>
          </p:cNvPr>
          <p:cNvSpPr txBox="1"/>
          <p:nvPr/>
        </p:nvSpPr>
        <p:spPr>
          <a:xfrm>
            <a:off x="7576300" y="4558835"/>
            <a:ext cx="382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Feature</a:t>
            </a:r>
            <a:r>
              <a:rPr kumimoji="1" lang="zh-CN" altLang="en-US" sz="4000" dirty="0">
                <a:latin typeface="+mj-lt"/>
              </a:rPr>
              <a:t> </a:t>
            </a:r>
            <a:r>
              <a:rPr kumimoji="1" lang="en-US" altLang="zh-CN" sz="4000" dirty="0">
                <a:latin typeface="+mj-lt"/>
              </a:rPr>
              <a:t>Learning</a:t>
            </a:r>
            <a:endParaRPr kumimoji="1" lang="zh-CN" altLang="en-US" sz="4000" dirty="0">
              <a:latin typeface="+mj-lt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2BC6E719-3C33-1FA6-0795-BD27EF454A76}"/>
              </a:ext>
            </a:extLst>
          </p:cNvPr>
          <p:cNvCxnSpPr/>
          <p:nvPr/>
        </p:nvCxnSpPr>
        <p:spPr>
          <a:xfrm>
            <a:off x="5984566" y="3866372"/>
            <a:ext cx="999067" cy="91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99E6780-A734-7682-38A7-4DC03152131D}"/>
              </a:ext>
            </a:extLst>
          </p:cNvPr>
          <p:cNvCxnSpPr/>
          <p:nvPr/>
        </p:nvCxnSpPr>
        <p:spPr>
          <a:xfrm flipV="1">
            <a:off x="7685797" y="1336290"/>
            <a:ext cx="1111029" cy="13542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541E5B2-7011-3CE9-4CAB-6CBDFDB51A43}"/>
              </a:ext>
            </a:extLst>
          </p:cNvPr>
          <p:cNvCxnSpPr>
            <a:cxnSpLocks/>
          </p:cNvCxnSpPr>
          <p:nvPr/>
        </p:nvCxnSpPr>
        <p:spPr>
          <a:xfrm flipH="1" flipV="1">
            <a:off x="7685797" y="1357621"/>
            <a:ext cx="1111029" cy="13329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55C43C4-BAAB-7018-7FC9-A2E4A8279FA9}"/>
              </a:ext>
            </a:extLst>
          </p:cNvPr>
          <p:cNvCxnSpPr>
            <a:cxnSpLocks/>
          </p:cNvCxnSpPr>
          <p:nvPr/>
        </p:nvCxnSpPr>
        <p:spPr>
          <a:xfrm>
            <a:off x="6025743" y="3640618"/>
            <a:ext cx="1067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4743A1C-C4D7-EC52-297E-633941F69120}"/>
              </a:ext>
            </a:extLst>
          </p:cNvPr>
          <p:cNvSpPr txBox="1"/>
          <p:nvPr/>
        </p:nvSpPr>
        <p:spPr>
          <a:xfrm>
            <a:off x="7432608" y="3375912"/>
            <a:ext cx="463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+mj-lt"/>
              </a:rPr>
              <a:t>Automatic</a:t>
            </a:r>
            <a:r>
              <a:rPr kumimoji="1" lang="zh-CN" altLang="en-US" sz="3200" dirty="0">
                <a:latin typeface="+mj-lt"/>
              </a:rPr>
              <a:t> </a:t>
            </a:r>
            <a:r>
              <a:rPr kumimoji="1" lang="en-US" altLang="zh-CN" sz="3200" dirty="0">
                <a:latin typeface="+mj-lt"/>
              </a:rPr>
              <a:t>Differentiation</a:t>
            </a:r>
            <a:endParaRPr kumimoji="1" lang="zh-CN" altLang="en-US" sz="3200" dirty="0"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18DB4B-1F5F-406E-52B9-65D4A741E8B3}"/>
              </a:ext>
            </a:extLst>
          </p:cNvPr>
          <p:cNvSpPr txBox="1"/>
          <p:nvPr/>
        </p:nvSpPr>
        <p:spPr>
          <a:xfrm>
            <a:off x="9388759" y="2267906"/>
            <a:ext cx="9750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>
                <a:solidFill>
                  <a:srgbClr val="FF0000"/>
                </a:solidFill>
              </a:rPr>
              <a:t>?</a:t>
            </a:r>
            <a:endParaRPr kumimoji="1" lang="zh-CN" alt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84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1234" y="187518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4" y="2768864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1234" y="278373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8650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22923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4" y="25283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9601183" y="32917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9863650" y="3055776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885634" y="1875181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A636C9-AD5D-0A98-ABB6-6E31F2D83837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660D86-7565-9B41-858E-BF694B933A2E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30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971234" y="18751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85635" y="3681779"/>
            <a:ext cx="5785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&lt;AddBackward0 at 0x1126bef28&gt;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71234" y="36817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Out[11]: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4" y="2768866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/>
              <a:t>y.grad_fn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1234" y="278374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8650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22923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4" y="25283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9601183" y="32917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 flipH="1">
            <a:off x="9863650" y="3055776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885634" y="1875183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58E892-8CEA-C997-6EC8-CA64EE9C4245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6D961C-BAC5-E7FA-19E6-D4902EC32C6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9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3" y="1883251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3" y="18832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3" y="2781289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/>
              <a:t>y.grad_fn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1233" y="27961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85633" y="3679327"/>
            <a:ext cx="57851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torch.mean</a:t>
            </a:r>
            <a:r>
              <a:rPr lang="en-US" altLang="zh-CN" dirty="0"/>
              <a:t>(y * y)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233" y="365976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3443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17716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499584" y="20076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9499583" y="44179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sp>
        <p:nvSpPr>
          <p:cNvPr id="35" name="圆角矩形 34"/>
          <p:cNvSpPr/>
          <p:nvPr/>
        </p:nvSpPr>
        <p:spPr>
          <a:xfrm>
            <a:off x="9601185" y="553958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34" name="直线箭头连接符 33"/>
          <p:cNvCxnSpPr>
            <a:stCxn id="40" idx="4"/>
            <a:endCxn id="35" idx="0"/>
          </p:cNvCxnSpPr>
          <p:nvPr/>
        </p:nvCxnSpPr>
        <p:spPr>
          <a:xfrm>
            <a:off x="9863650" y="4945442"/>
            <a:ext cx="2" cy="5941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8974650" y="2835522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9499583" y="35601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22" name="直线箭头连接符 21"/>
          <p:cNvCxnSpPr/>
          <p:nvPr/>
        </p:nvCxnSpPr>
        <p:spPr>
          <a:xfrm>
            <a:off x="9863650" y="40750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cxnSpLocks/>
            <a:endCxn id="20" idx="0"/>
          </p:cNvCxnSpPr>
          <p:nvPr/>
        </p:nvCxnSpPr>
        <p:spPr>
          <a:xfrm flipH="1">
            <a:off x="9237117" y="2535076"/>
            <a:ext cx="626534" cy="30044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cxnSpLocks/>
            <a:stCxn id="30" idx="4"/>
          </p:cNvCxnSpPr>
          <p:nvPr/>
        </p:nvCxnSpPr>
        <p:spPr>
          <a:xfrm>
            <a:off x="9863651" y="2535076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A1247CC-DEDE-7D41-8181-6080354BC3A0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811CCF-D32A-1AE5-583C-C657F7A4B67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90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885634" y="1881992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</a:t>
            </a:r>
            <a:r>
              <a:rPr lang="en-US" altLang="zh-CN" b="1" dirty="0" err="1"/>
              <a:t>.</a:t>
            </a:r>
            <a:r>
              <a:rPr lang="en-US" altLang="zh-CN" dirty="0" err="1"/>
              <a:t>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b="1" dirty="0"/>
              <a:t>=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 </a:t>
            </a:r>
            <a:endParaRPr lang="zh-CN" altLang="en-US" dirty="0"/>
          </a:p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1234" y="18819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85634" y="2780030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y </a:t>
            </a:r>
            <a:r>
              <a:rPr lang="en-US" altLang="zh-CN" b="1" dirty="0"/>
              <a:t>=</a:t>
            </a:r>
            <a:r>
              <a:rPr lang="en-US" altLang="zh-CN" dirty="0"/>
              <a:t>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/>
              <a:t>y.grad_fn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71234" y="279490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[11]: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85634" y="3678068"/>
            <a:ext cx="578516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z </a:t>
            </a:r>
            <a:r>
              <a:rPr lang="en-US" altLang="zh-CN" b="1" dirty="0"/>
              <a:t>=</a:t>
            </a:r>
            <a:r>
              <a:rPr lang="en-US" altLang="zh-CN" dirty="0"/>
              <a:t> </a:t>
            </a:r>
            <a:r>
              <a:rPr lang="en-US" altLang="zh-CN" dirty="0" err="1"/>
              <a:t>torch.mean</a:t>
            </a:r>
            <a:r>
              <a:rPr lang="en-US" altLang="zh-CN" dirty="0"/>
              <a:t>(y * y)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 err="1"/>
              <a:t>z.data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71234" y="36585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[13]: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85634" y="4576106"/>
            <a:ext cx="57851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tensor(9.)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971233" y="457610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Out[13]: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01185" y="13951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18224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9499584" y="20584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0490184" y="27322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39" name="矩形 38"/>
          <p:cNvSpPr/>
          <p:nvPr/>
        </p:nvSpPr>
        <p:spPr>
          <a:xfrm>
            <a:off x="10490185" y="13146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90185" y="945294"/>
            <a:ext cx="78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40" name="椭圆 39"/>
          <p:cNvSpPr/>
          <p:nvPr/>
        </p:nvSpPr>
        <p:spPr>
          <a:xfrm>
            <a:off x="9499583" y="44687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sp>
        <p:nvSpPr>
          <p:cNvPr id="34" name="圆角矩形 33"/>
          <p:cNvSpPr/>
          <p:nvPr/>
        </p:nvSpPr>
        <p:spPr>
          <a:xfrm>
            <a:off x="9601185" y="559038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36" name="直线箭头连接符 35"/>
          <p:cNvCxnSpPr>
            <a:endCxn id="34" idx="0"/>
          </p:cNvCxnSpPr>
          <p:nvPr/>
        </p:nvCxnSpPr>
        <p:spPr>
          <a:xfrm>
            <a:off x="9863651" y="4996242"/>
            <a:ext cx="1" cy="5941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0510773" y="5572677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35" name="圆角矩形 34"/>
          <p:cNvSpPr/>
          <p:nvPr/>
        </p:nvSpPr>
        <p:spPr>
          <a:xfrm>
            <a:off x="9105882" y="28689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9499583" y="36109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42" name="直线箭头连接符 41"/>
          <p:cNvCxnSpPr/>
          <p:nvPr/>
        </p:nvCxnSpPr>
        <p:spPr>
          <a:xfrm>
            <a:off x="9863650" y="41258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cxnSpLocks/>
            <a:stCxn id="30" idx="4"/>
            <a:endCxn id="35" idx="0"/>
          </p:cNvCxnSpPr>
          <p:nvPr/>
        </p:nvCxnSpPr>
        <p:spPr>
          <a:xfrm flipH="1">
            <a:off x="9368349" y="2585876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cxnSpLocks/>
            <a:stCxn id="30" idx="4"/>
          </p:cNvCxnSpPr>
          <p:nvPr/>
        </p:nvCxnSpPr>
        <p:spPr>
          <a:xfrm>
            <a:off x="9863651" y="2585876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3D214A2-822E-29E7-E8B0-E4E1B36674BB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自动微分变量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345F29-E29B-1E83-F45A-4873F6323533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503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一个多层神经网络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 25"/>
          <p:cNvSpPr/>
          <p:nvPr/>
        </p:nvSpPr>
        <p:spPr>
          <a:xfrm>
            <a:off x="9601185" y="14078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 flipH="1">
            <a:off x="9863651" y="18351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4" y="20711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0490184" y="27449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35" name="矩形 34"/>
          <p:cNvSpPr/>
          <p:nvPr/>
        </p:nvSpPr>
        <p:spPr>
          <a:xfrm>
            <a:off x="10490185" y="13273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0490185" y="9198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9499583" y="44814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sp>
        <p:nvSpPr>
          <p:cNvPr id="22" name="圆角矩形 21"/>
          <p:cNvSpPr/>
          <p:nvPr/>
        </p:nvSpPr>
        <p:spPr>
          <a:xfrm>
            <a:off x="9601185" y="560308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>
            <a:off x="9863651" y="5008942"/>
            <a:ext cx="1" cy="5941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0510773" y="5585377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32" name="椭圆 31"/>
          <p:cNvSpPr/>
          <p:nvPr/>
        </p:nvSpPr>
        <p:spPr>
          <a:xfrm>
            <a:off x="9499583" y="36236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33" name="直线箭头连接符 32"/>
          <p:cNvCxnSpPr/>
          <p:nvPr/>
        </p:nvCxnSpPr>
        <p:spPr>
          <a:xfrm>
            <a:off x="9863650" y="41385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43331C3-A02C-524F-ADAF-A5CAF1029CB1}"/>
              </a:ext>
            </a:extLst>
          </p:cNvPr>
          <p:cNvSpPr/>
          <p:nvPr/>
        </p:nvSpPr>
        <p:spPr>
          <a:xfrm>
            <a:off x="9105882" y="286895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84487AF9-7B9D-5F4D-A5B9-083269004D76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368349" y="2585876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6534A5A-0E36-4547-9AEC-01C8C7341926}"/>
              </a:ext>
            </a:extLst>
          </p:cNvPr>
          <p:cNvCxnSpPr>
            <a:cxnSpLocks/>
          </p:cNvCxnSpPr>
          <p:nvPr/>
        </p:nvCxnSpPr>
        <p:spPr>
          <a:xfrm>
            <a:off x="9863651" y="2585876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75B74B7-C03B-A29F-E217-F5E2EFFC7635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多层运算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ED132E-7A24-FB22-6AB4-A109C976F3B6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32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一个多层神经网络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观察到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端的变化，推测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x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端发生了多大变化？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线箭头连接符 3"/>
          <p:cNvCxnSpPr/>
          <p:nvPr/>
        </p:nvCxnSpPr>
        <p:spPr>
          <a:xfrm>
            <a:off x="9606217" y="821666"/>
            <a:ext cx="5148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603700" y="358828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603700" y="5696649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∆z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601185" y="10649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31" name="直线箭头连接符 30"/>
          <p:cNvCxnSpPr/>
          <p:nvPr/>
        </p:nvCxnSpPr>
        <p:spPr>
          <a:xfrm flipH="1">
            <a:off x="9863651" y="14922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9499584" y="17282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9601183" y="4994686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0510773" y="5052694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10490184" y="24020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40" name="矩形 39"/>
          <p:cNvSpPr/>
          <p:nvPr/>
        </p:nvSpPr>
        <p:spPr>
          <a:xfrm>
            <a:off x="10490185" y="9844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0490185" y="6150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42" name="椭圆 41"/>
          <p:cNvSpPr/>
          <p:nvPr/>
        </p:nvSpPr>
        <p:spPr>
          <a:xfrm>
            <a:off x="9499583" y="41385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cxnSp>
        <p:nvCxnSpPr>
          <p:cNvPr id="43" name="直线箭头连接符 42"/>
          <p:cNvCxnSpPr/>
          <p:nvPr/>
        </p:nvCxnSpPr>
        <p:spPr>
          <a:xfrm>
            <a:off x="9863650" y="4666042"/>
            <a:ext cx="0" cy="3286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9499583" y="32807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9863650" y="37956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F1223E3-5E1D-C049-964E-80D637FCBB56}"/>
              </a:ext>
            </a:extLst>
          </p:cNvPr>
          <p:cNvSpPr/>
          <p:nvPr/>
        </p:nvSpPr>
        <p:spPr>
          <a:xfrm>
            <a:off x="9105881" y="2506877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8BCB225-0E24-2943-A680-455BCAA597DD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9368348" y="2223802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A005C07A-4254-B24F-8866-32428C249A04}"/>
              </a:ext>
            </a:extLst>
          </p:cNvPr>
          <p:cNvCxnSpPr>
            <a:cxnSpLocks/>
          </p:cNvCxnSpPr>
          <p:nvPr/>
        </p:nvCxnSpPr>
        <p:spPr>
          <a:xfrm>
            <a:off x="9863650" y="2223802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6E65891-F5E1-970F-0DDF-CF1DC7233759}"/>
              </a:ext>
            </a:extLst>
          </p:cNvPr>
          <p:cNvSpPr txBox="1"/>
          <p:nvPr/>
        </p:nvSpPr>
        <p:spPr>
          <a:xfrm>
            <a:off x="1025912" y="436469"/>
            <a:ext cx="3708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梯度信息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FB3FA1-DDCF-20DA-D710-4D9F7150BB4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93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1783916" y="3113951"/>
                <a:ext cx="6361017" cy="36413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den>
                                  </m:f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sub>
                      </m:sSub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 </m:t>
                      </m:r>
                      <m:r>
                        <a:rPr kumimoji="1" lang="zh-CN" altLang="en-US" b="0" i="1" smtClean="0">
                          <a:latin typeface="Cambria Math" charset="0"/>
                        </a:rPr>
                        <m:t>                     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𝑔</m:t>
                                  </m:r>
                                  <m:r>
                                    <a:rPr kumimoji="1"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sub>
                      </m:sSub>
                    </m:oMath>
                  </m:oMathPara>
                </a14:m>
                <a:endParaRPr kumimoji="1" lang="en-US" altLang="zh-CN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en-US" altLang="zh-CN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kumimoji="1" lang="en-US" altLang="zh-CN" b="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b="0" dirty="0">
                  <a:ea typeface="Cambria Math" charset="0"/>
                  <a:cs typeface="Cambria Math" charset="0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r>
                  <a:rPr kumimoji="1" lang="en-US" altLang="zh-CN" dirty="0"/>
                  <a:t>       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916" y="3113951"/>
                <a:ext cx="6361017" cy="3641381"/>
              </a:xfrm>
              <a:prstGeom prst="rect">
                <a:avLst/>
              </a:prstGeom>
              <a:blipFill>
                <a:blip r:embed="rId6"/>
                <a:stretch>
                  <a:fillRect t="-38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627866" y="3424136"/>
            <a:ext cx="125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计算梯度：</a:t>
            </a:r>
          </a:p>
        </p:txBody>
      </p:sp>
      <p:cxnSp>
        <p:nvCxnSpPr>
          <p:cNvPr id="39" name="直线箭头连接符 38"/>
          <p:cNvCxnSpPr/>
          <p:nvPr/>
        </p:nvCxnSpPr>
        <p:spPr>
          <a:xfrm>
            <a:off x="9606217" y="847066"/>
            <a:ext cx="5148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603700" y="358828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03700" y="5722049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∆z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601185" y="10903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43" name="直线箭头连接符 42"/>
          <p:cNvCxnSpPr/>
          <p:nvPr/>
        </p:nvCxnSpPr>
        <p:spPr>
          <a:xfrm flipH="1">
            <a:off x="9863651" y="15176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9499584" y="17536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9601183" y="5020086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0510773" y="5154294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53" name="矩形 52"/>
          <p:cNvSpPr/>
          <p:nvPr/>
        </p:nvSpPr>
        <p:spPr>
          <a:xfrm>
            <a:off x="10490184" y="24274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54" name="矩形 53"/>
          <p:cNvSpPr/>
          <p:nvPr/>
        </p:nvSpPr>
        <p:spPr>
          <a:xfrm>
            <a:off x="10490185" y="10098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0490185" y="6150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9499583" y="41639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cxnSp>
        <p:nvCxnSpPr>
          <p:cNvPr id="57" name="直线箭头连接符 56"/>
          <p:cNvCxnSpPr/>
          <p:nvPr/>
        </p:nvCxnSpPr>
        <p:spPr>
          <a:xfrm>
            <a:off x="9863650" y="4691442"/>
            <a:ext cx="0" cy="3286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499583" y="33061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>
            <a:off x="9863650" y="38210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675EA17E-AA5D-7946-AEA6-3B67C74C7AF1}"/>
              </a:ext>
            </a:extLst>
          </p:cNvPr>
          <p:cNvSpPr/>
          <p:nvPr/>
        </p:nvSpPr>
        <p:spPr>
          <a:xfrm>
            <a:off x="9105881" y="254163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AC6DD6B7-FDD6-AF48-BCAC-C8D18BBDCE7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9368348" y="2258555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FE43CD9-2A38-A943-AB3E-3286DC29D08B}"/>
              </a:ext>
            </a:extLst>
          </p:cNvPr>
          <p:cNvCxnSpPr>
            <a:cxnSpLocks/>
          </p:cNvCxnSpPr>
          <p:nvPr/>
        </p:nvCxnSpPr>
        <p:spPr>
          <a:xfrm>
            <a:off x="9863650" y="2258555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F655B28-EFE5-E1C9-B257-475C6A657E4B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3DA0EA-242E-C2DF-968D-C30326844D2B}"/>
              </a:ext>
            </a:extLst>
          </p:cNvPr>
          <p:cNvSpPr txBox="1"/>
          <p:nvPr/>
        </p:nvSpPr>
        <p:spPr>
          <a:xfrm>
            <a:off x="1025911" y="436469"/>
            <a:ext cx="972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计算梯度与反向传播</a:t>
            </a:r>
          </a:p>
        </p:txBody>
      </p:sp>
    </p:spTree>
    <p:extLst>
      <p:ext uri="{BB962C8B-B14F-4D97-AF65-F5344CB8AC3E}">
        <p14:creationId xmlns:p14="http://schemas.microsoft.com/office/powerpoint/2010/main" val="4034141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内容占位符 2"/>
          <p:cNvSpPr txBox="1">
            <a:spLocks/>
          </p:cNvSpPr>
          <p:nvPr/>
        </p:nvSpPr>
        <p:spPr>
          <a:xfrm>
            <a:off x="1681860" y="1865008"/>
            <a:ext cx="8828913" cy="4261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z=m((x+2)*(x+2))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z=m(f(g(x))),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/>
              <p:cNvSpPr txBox="1"/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26" y="2265997"/>
                <a:ext cx="1272080" cy="5336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/>
              <p:cNvSpPr txBox="1"/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73" y="2389823"/>
                <a:ext cx="123925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6404" t="-2222" r="-1478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93" y="2389823"/>
                <a:ext cx="135569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054" r="-3604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/>
          <p:cNvSpPr/>
          <p:nvPr/>
        </p:nvSpPr>
        <p:spPr>
          <a:xfrm>
            <a:off x="1964257" y="3180936"/>
            <a:ext cx="5785166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z.</a:t>
            </a:r>
            <a:r>
              <a:rPr lang="en-US" altLang="zh-CN" sz="3600" dirty="0" err="1">
                <a:solidFill>
                  <a:srgbClr val="FF0000"/>
                </a:solidFill>
              </a:rPr>
              <a:t>backward</a:t>
            </a:r>
            <a:r>
              <a:rPr lang="en-US" altLang="zh-CN" dirty="0"/>
              <a:t>()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</a:t>
            </a:r>
            <a:r>
              <a:rPr lang="en-US" altLang="zh-CN" dirty="0" err="1"/>
              <a:t>x.</a:t>
            </a:r>
            <a:r>
              <a:rPr lang="en-US" altLang="zh-CN" sz="3200" dirty="0" err="1">
                <a:solidFill>
                  <a:srgbClr val="FF0000"/>
                </a:solidFill>
              </a:rPr>
              <a:t>grad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939891" y="318093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[14]: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69092" y="4338524"/>
            <a:ext cx="57851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tensor([[1.5000, 1.5000],</a:t>
            </a:r>
          </a:p>
          <a:p>
            <a:r>
              <a:rPr lang="en-US" altLang="zh-CN" dirty="0"/>
              <a:t>              [1.5000, 1.5000]])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34431" y="43591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Out[14]: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560285" y="1035226"/>
            <a:ext cx="10214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1.5 1.5 </a:t>
            </a:r>
          </a:p>
          <a:p>
            <a:r>
              <a:rPr lang="en-US" altLang="zh-CN" dirty="0"/>
              <a:t>1.5 1.5 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8639463" y="6658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grad</a:t>
            </a:r>
            <a:endParaRPr kumimoji="1" lang="zh-CN" altLang="en-US" dirty="0"/>
          </a:p>
        </p:txBody>
      </p:sp>
      <p:cxnSp>
        <p:nvCxnSpPr>
          <p:cNvPr id="51" name="直线箭头连接符 50"/>
          <p:cNvCxnSpPr/>
          <p:nvPr/>
        </p:nvCxnSpPr>
        <p:spPr>
          <a:xfrm>
            <a:off x="9606217" y="872466"/>
            <a:ext cx="5148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603700" y="295328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∆x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603700" y="5747449"/>
            <a:ext cx="6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∆z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9601185" y="111570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55" name="直线箭头连接符 54"/>
          <p:cNvCxnSpPr/>
          <p:nvPr/>
        </p:nvCxnSpPr>
        <p:spPr>
          <a:xfrm flipH="1">
            <a:off x="9863651" y="1543048"/>
            <a:ext cx="1" cy="2359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9499584" y="1779023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+2</a:t>
            </a:r>
            <a:endParaRPr kumimoji="1" lang="zh-CN" altLang="en-US" dirty="0"/>
          </a:p>
        </p:txBody>
      </p:sp>
      <p:sp>
        <p:nvSpPr>
          <p:cNvPr id="65" name="圆角矩形 64"/>
          <p:cNvSpPr/>
          <p:nvPr/>
        </p:nvSpPr>
        <p:spPr>
          <a:xfrm>
            <a:off x="9601183" y="5045486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0510773" y="5103494"/>
            <a:ext cx="76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9 </a:t>
            </a:r>
            <a:endParaRPr lang="en-US" altLang="zh-CN" dirty="0"/>
          </a:p>
        </p:txBody>
      </p:sp>
      <p:sp>
        <p:nvSpPr>
          <p:cNvPr id="67" name="矩形 66"/>
          <p:cNvSpPr/>
          <p:nvPr/>
        </p:nvSpPr>
        <p:spPr>
          <a:xfrm>
            <a:off x="10490184" y="2452898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3 3 </a:t>
            </a:r>
          </a:p>
          <a:p>
            <a:r>
              <a:rPr lang="en-US" altLang="zh-CN" dirty="0"/>
              <a:t>3 3 </a:t>
            </a:r>
          </a:p>
        </p:txBody>
      </p:sp>
      <p:sp>
        <p:nvSpPr>
          <p:cNvPr id="68" name="矩形 67"/>
          <p:cNvSpPr/>
          <p:nvPr/>
        </p:nvSpPr>
        <p:spPr>
          <a:xfrm>
            <a:off x="10490185" y="1035226"/>
            <a:ext cx="768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1 1 </a:t>
            </a:r>
          </a:p>
          <a:p>
            <a:r>
              <a:rPr lang="en-US" altLang="zh-CN" dirty="0"/>
              <a:t>1 1 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0490185" y="665894"/>
            <a:ext cx="6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data</a:t>
            </a:r>
            <a:endParaRPr kumimoji="1"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9499583" y="4189389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/>
              <a:t>mean</a:t>
            </a:r>
            <a:endParaRPr kumimoji="1" lang="zh-CN" altLang="en-US" sz="1100" dirty="0"/>
          </a:p>
        </p:txBody>
      </p:sp>
      <p:cxnSp>
        <p:nvCxnSpPr>
          <p:cNvPr id="71" name="直线箭头连接符 70"/>
          <p:cNvCxnSpPr/>
          <p:nvPr/>
        </p:nvCxnSpPr>
        <p:spPr>
          <a:xfrm>
            <a:off x="9863650" y="4716842"/>
            <a:ext cx="0" cy="3286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9499583" y="3331524"/>
            <a:ext cx="728133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*</a:t>
            </a:r>
            <a:endParaRPr kumimoji="1" lang="zh-CN" altLang="en-US" dirty="0"/>
          </a:p>
        </p:txBody>
      </p:sp>
      <p:cxnSp>
        <p:nvCxnSpPr>
          <p:cNvPr id="33" name="直线箭头连接符 32"/>
          <p:cNvCxnSpPr/>
          <p:nvPr/>
        </p:nvCxnSpPr>
        <p:spPr>
          <a:xfrm>
            <a:off x="9863650" y="3846451"/>
            <a:ext cx="0" cy="34293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5C0619A3-88E1-6745-9000-201EFC582AF6}"/>
              </a:ext>
            </a:extLst>
          </p:cNvPr>
          <p:cNvSpPr/>
          <p:nvPr/>
        </p:nvSpPr>
        <p:spPr>
          <a:xfrm>
            <a:off x="9105881" y="2541630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3320E10-8B74-F148-B82E-9FE2434C5728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9368348" y="2258555"/>
            <a:ext cx="495302" cy="28307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D60517BA-59F4-0F43-BC1F-99FCB745A8AE}"/>
              </a:ext>
            </a:extLst>
          </p:cNvPr>
          <p:cNvCxnSpPr>
            <a:cxnSpLocks/>
          </p:cNvCxnSpPr>
          <p:nvPr/>
        </p:nvCxnSpPr>
        <p:spPr>
          <a:xfrm>
            <a:off x="9863650" y="2258555"/>
            <a:ext cx="0" cy="102504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62D726D-4575-1E8A-458D-33185826D67B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5CD35C-E792-38B1-FA60-F9BD53E2694A}"/>
              </a:ext>
            </a:extLst>
          </p:cNvPr>
          <p:cNvSpPr txBox="1"/>
          <p:nvPr/>
        </p:nvSpPr>
        <p:spPr>
          <a:xfrm>
            <a:off x="1025911" y="436469"/>
            <a:ext cx="972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求导运算与反向传播</a:t>
            </a:r>
          </a:p>
        </p:txBody>
      </p:sp>
    </p:spTree>
    <p:extLst>
      <p:ext uri="{BB962C8B-B14F-4D97-AF65-F5344CB8AC3E}">
        <p14:creationId xmlns:p14="http://schemas.microsoft.com/office/powerpoint/2010/main" val="108705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45485" y="1513961"/>
            <a:ext cx="578516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s = </a:t>
            </a:r>
            <a:r>
              <a:rPr lang="en-US" altLang="zh-CN" dirty="0" err="1"/>
              <a:t>torch.tensor</a:t>
            </a:r>
            <a:r>
              <a:rPr lang="en-US" altLang="zh-CN" dirty="0"/>
              <a:t>([[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0.01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0.02</a:t>
            </a:r>
            <a:r>
              <a:rPr lang="en-US" altLang="zh-CN" dirty="0"/>
              <a:t>]] 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x = </a:t>
            </a:r>
            <a:r>
              <a:rPr lang="en-US" altLang="zh-CN" dirty="0" err="1"/>
              <a:t>torch.ones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zh-CN" dirty="0"/>
              <a:t>, </a:t>
            </a:r>
            <a:r>
              <a:rPr lang="en-US" altLang="zh-CN" dirty="0" err="1"/>
              <a:t>requires_grad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dirty="0"/>
              <a:t>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s = </a:t>
            </a:r>
            <a:r>
              <a:rPr lang="en-US" altLang="zh-CN" dirty="0" err="1"/>
              <a:t>s.mm</a:t>
            </a:r>
            <a:r>
              <a:rPr lang="en-US" altLang="zh-CN" dirty="0"/>
              <a:t>(x)</a:t>
            </a:r>
          </a:p>
          <a:p>
            <a:r>
              <a:rPr lang="en-US" altLang="zh-CN" dirty="0"/>
              <a:t>z = </a:t>
            </a:r>
            <a:r>
              <a:rPr lang="en-US" altLang="zh-CN" dirty="0" err="1"/>
              <a:t>torch.mean</a:t>
            </a:r>
            <a:r>
              <a:rPr lang="en-US" altLang="zh-CN" dirty="0"/>
              <a:t>(s)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1210824" y="15553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[15]: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45485" y="4408862"/>
            <a:ext cx="578516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tensor([[37.1200, 37.1200],</a:t>
            </a:r>
          </a:p>
          <a:p>
            <a:r>
              <a:rPr lang="en-US" altLang="zh-CN" dirty="0"/>
              <a:t>              [39.6800, 39.6800]])</a:t>
            </a:r>
          </a:p>
          <a:p>
            <a:r>
              <a:rPr lang="en-US" altLang="zh-CN" dirty="0"/>
              <a:t>None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210824" y="442949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Out[16]: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245485" y="3249272"/>
            <a:ext cx="5785166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z.backward</a:t>
            </a:r>
            <a:r>
              <a:rPr lang="en-US" altLang="zh-CN" dirty="0"/>
              <a:t>()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</a:t>
            </a:r>
            <a:r>
              <a:rPr lang="en-US" altLang="zh-CN" dirty="0" err="1"/>
              <a:t>x.grad</a:t>
            </a:r>
            <a:r>
              <a:rPr lang="en-US" altLang="zh-CN" dirty="0"/>
              <a:t>)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dirty="0"/>
              <a:t>(</a:t>
            </a:r>
            <a:r>
              <a:rPr lang="en-US" altLang="zh-CN" dirty="0" err="1"/>
              <a:t>s.grad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210824" y="32906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[16]: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9257707" y="103528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10634119" y="1035281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9782640" y="2016154"/>
            <a:ext cx="851479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mm</a:t>
            </a:r>
            <a:endParaRPr kumimoji="1" lang="zh-CN" altLang="en-US" dirty="0"/>
          </a:p>
        </p:txBody>
      </p:sp>
      <p:sp>
        <p:nvSpPr>
          <p:cNvPr id="53" name="圆角矩形 52"/>
          <p:cNvSpPr/>
          <p:nvPr/>
        </p:nvSpPr>
        <p:spPr>
          <a:xfrm>
            <a:off x="9334674" y="2790605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</a:t>
            </a:r>
            <a:endParaRPr kumimoji="1" lang="zh-CN" altLang="en-US" dirty="0"/>
          </a:p>
        </p:txBody>
      </p:sp>
      <p:cxnSp>
        <p:nvCxnSpPr>
          <p:cNvPr id="5" name="直线箭头连接符 4"/>
          <p:cNvCxnSpPr>
            <a:stCxn id="50" idx="2"/>
            <a:endCxn id="52" idx="1"/>
          </p:cNvCxnSpPr>
          <p:nvPr/>
        </p:nvCxnSpPr>
        <p:spPr>
          <a:xfrm>
            <a:off x="9520174" y="1462621"/>
            <a:ext cx="387162" cy="6307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51" idx="2"/>
          </p:cNvCxnSpPr>
          <p:nvPr/>
        </p:nvCxnSpPr>
        <p:spPr>
          <a:xfrm flipH="1">
            <a:off x="10481720" y="1462621"/>
            <a:ext cx="414866" cy="63077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52" idx="4"/>
            <a:endCxn id="53" idx="0"/>
          </p:cNvCxnSpPr>
          <p:nvPr/>
        </p:nvCxnSpPr>
        <p:spPr>
          <a:xfrm flipH="1">
            <a:off x="9597141" y="2543607"/>
            <a:ext cx="611239" cy="24699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9826787" y="4772333"/>
            <a:ext cx="840606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/>
              <a:t>mean</a:t>
            </a:r>
            <a:endParaRPr kumimoji="1" lang="zh-CN" altLang="en-US" sz="1400" dirty="0"/>
          </a:p>
        </p:txBody>
      </p:sp>
      <p:sp>
        <p:nvSpPr>
          <p:cNvPr id="63" name="圆角矩形 62"/>
          <p:cNvSpPr/>
          <p:nvPr/>
        </p:nvSpPr>
        <p:spPr>
          <a:xfrm>
            <a:off x="9984623" y="5581677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64" name="直线箭头连接符 63"/>
          <p:cNvCxnSpPr>
            <a:stCxn id="56" idx="4"/>
            <a:endCxn id="63" idx="0"/>
          </p:cNvCxnSpPr>
          <p:nvPr/>
        </p:nvCxnSpPr>
        <p:spPr>
          <a:xfrm>
            <a:off x="10247090" y="5299786"/>
            <a:ext cx="0" cy="28189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/>
          <p:cNvSpPr/>
          <p:nvPr/>
        </p:nvSpPr>
        <p:spPr>
          <a:xfrm>
            <a:off x="9793513" y="3417810"/>
            <a:ext cx="851479" cy="52745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mm</a:t>
            </a:r>
            <a:endParaRPr kumimoji="1" lang="zh-CN" altLang="en-US" dirty="0"/>
          </a:p>
        </p:txBody>
      </p:sp>
      <p:cxnSp>
        <p:nvCxnSpPr>
          <p:cNvPr id="67" name="直线箭头连接符 66"/>
          <p:cNvCxnSpPr/>
          <p:nvPr/>
        </p:nvCxnSpPr>
        <p:spPr>
          <a:xfrm flipH="1">
            <a:off x="10219251" y="3945263"/>
            <a:ext cx="2" cy="2336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945910" y="4174132"/>
            <a:ext cx="95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……</a:t>
            </a:r>
            <a:endParaRPr kumimoji="1" lang="zh-CN" altLang="en-US" dirty="0"/>
          </a:p>
        </p:txBody>
      </p:sp>
      <p:cxnSp>
        <p:nvCxnSpPr>
          <p:cNvPr id="70" name="直线箭头连接符 69"/>
          <p:cNvCxnSpPr/>
          <p:nvPr/>
        </p:nvCxnSpPr>
        <p:spPr>
          <a:xfrm flipH="1">
            <a:off x="10219251" y="4520992"/>
            <a:ext cx="2" cy="2336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0729783" y="2770078"/>
            <a:ext cx="524933" cy="427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25" name="直线箭头连接符 24"/>
          <p:cNvCxnSpPr>
            <a:stCxn id="24" idx="2"/>
            <a:endCxn id="65" idx="7"/>
          </p:cNvCxnSpPr>
          <p:nvPr/>
        </p:nvCxnSpPr>
        <p:spPr>
          <a:xfrm flipH="1">
            <a:off x="10520296" y="3197418"/>
            <a:ext cx="471954" cy="29763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cxnSpLocks/>
            <a:stCxn id="52" idx="4"/>
            <a:endCxn id="65" idx="0"/>
          </p:cNvCxnSpPr>
          <p:nvPr/>
        </p:nvCxnSpPr>
        <p:spPr>
          <a:xfrm>
            <a:off x="10208380" y="2543607"/>
            <a:ext cx="10873" cy="8742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028DFC74-EE70-DAEA-8C8D-FE242E7E4874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D4D43F-F614-A177-2BB7-84330468655B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更疯狂的函数依赖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02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57285" b="70722"/>
          <a:stretch/>
        </p:blipFill>
        <p:spPr>
          <a:xfrm>
            <a:off x="6981934" y="3048"/>
            <a:ext cx="5210066" cy="200693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5A133A0-1E36-3900-CEB0-8DC32B8094E3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9B3FA-021D-9858-9659-A87471767E10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5E0D0AF-F390-90B9-8C00-A33854F13CB1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840AB34-EC85-B129-3AFF-89DCC5BA4DF0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4131A7-131B-CD84-6F23-2CA4E6E7AE4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039D97-81C6-1A53-A1B2-9B5F38DFD8D1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ABFE046-6159-B461-53D9-8D1EBA279447}"/>
              </a:ext>
            </a:extLst>
          </p:cNvPr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727BB6C-DE37-7823-4032-2906101365DF}"/>
              </a:ext>
            </a:extLst>
          </p:cNvPr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3A53016-1DAB-C22F-FC67-513C3A9CAAE9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952CBBCD-E885-6BA6-4E06-EE6F52622C24}"/>
              </a:ext>
            </a:extLst>
          </p:cNvPr>
          <p:cNvCxnSpPr>
            <a:stCxn id="16" idx="7"/>
            <a:endCxn id="16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B6E97A8F-F776-BB89-3591-3962937C9AE6}"/>
              </a:ext>
            </a:extLst>
          </p:cNvPr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C715C09-1F55-1CAE-9F61-DA9AA446B6C2}"/>
              </a:ext>
            </a:extLst>
          </p:cNvPr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C443CF-C1DA-016D-554D-3F8EE43FDE45}"/>
                  </a:ext>
                </a:extLst>
              </p:cNvPr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6C443CF-C1DA-016D-554D-3F8EE43FD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3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1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Derivative/Gradients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内容占位符 2">
            <a:extLst>
              <a:ext uri="{FF2B5EF4-FFF2-40B4-BE49-F238E27FC236}">
                <a16:creationId xmlns:a16="http://schemas.microsoft.com/office/drawing/2014/main" id="{4927D6D3-5E87-685E-CE43-3CFC9E47D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761625"/>
              </p:ext>
            </p:extLst>
          </p:nvPr>
        </p:nvGraphicFramePr>
        <p:xfrm>
          <a:off x="814039" y="2049836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CE86F94-67F4-D1F4-0A13-7A5637F58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01631"/>
            <a:ext cx="5504872" cy="47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0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5096" b="43584"/>
          <a:stretch/>
        </p:blipFill>
        <p:spPr>
          <a:xfrm>
            <a:off x="6717322" y="3048"/>
            <a:ext cx="5474677" cy="386556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4BB950B-7464-CAD5-CF60-3B3707C25E43}"/>
              </a:ext>
            </a:extLst>
          </p:cNvPr>
          <p:cNvSpPr/>
          <p:nvPr/>
        </p:nvSpPr>
        <p:spPr>
          <a:xfrm>
            <a:off x="1067788" y="3691859"/>
            <a:ext cx="564081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C7036F-2015-D8BD-A78D-73D01448BD3C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AB4864E-36E2-125E-76FB-974CD65FF510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1B842FE-0EE9-FA7B-BB95-812F5780FB8D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BE0072-C0C7-7866-296A-49E426F05D7D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052A6B-D935-AC55-1A84-957A99C1B2C3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96180E-9134-ECA9-8E34-953BC3A93D87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FFCC85-DCC8-FAAA-D734-916B074F9816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317B8D4-F4EE-1CBF-64BB-9B7EE21DC1A9}"/>
              </a:ext>
            </a:extLst>
          </p:cNvPr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A3121B1-B0FA-4769-39EF-47064C6F6B9B}"/>
              </a:ext>
            </a:extLst>
          </p:cNvPr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91522E8F-1939-0E43-333C-1BA25494A8D1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>
            <a:extLst>
              <a:ext uri="{FF2B5EF4-FFF2-40B4-BE49-F238E27FC236}">
                <a16:creationId xmlns:a16="http://schemas.microsoft.com/office/drawing/2014/main" id="{DB7970A2-4BB2-AF8A-6839-F72327D8F660}"/>
              </a:ext>
            </a:extLst>
          </p:cNvPr>
          <p:cNvCxnSpPr>
            <a:stCxn id="17" idx="7"/>
            <a:endCxn id="17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D18C4E1F-A6E3-4FC6-1FF5-F2AC43F46902}"/>
              </a:ext>
            </a:extLst>
          </p:cNvPr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9EC63D5-CAE0-026F-373A-FA943B11FCF5}"/>
              </a:ext>
            </a:extLst>
          </p:cNvPr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676125B-D79C-A8C5-33AC-F009D2F07CC1}"/>
                  </a:ext>
                </a:extLst>
              </p:cNvPr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F676125B-D79C-A8C5-33AC-F009D2F07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686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55096" b="27159"/>
          <a:stretch/>
        </p:blipFill>
        <p:spPr>
          <a:xfrm>
            <a:off x="6717322" y="3048"/>
            <a:ext cx="5474677" cy="499098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5C15BB-7836-1996-132D-45994A2A4426}"/>
              </a:ext>
            </a:extLst>
          </p:cNvPr>
          <p:cNvSpPr/>
          <p:nvPr/>
        </p:nvSpPr>
        <p:spPr>
          <a:xfrm>
            <a:off x="1067788" y="3691859"/>
            <a:ext cx="564081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i2h + h2h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9EB5AB-C502-F14C-F0F0-D2C4B8220F40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206F60-E957-58D3-8724-C0C9E777866C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575718-D3BA-42D5-6385-655D294D2264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8849DE-C0C2-4FC3-4BFA-C68755A09417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07B7EE-DE14-B4E3-F22D-2FB906FCA41B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903585-1424-9A08-FB8D-502D692E578F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4471B6-8098-DABF-03F2-B0072F112986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CCA3445-2D59-0FF4-06E0-AB10CBC6C9EF}"/>
              </a:ext>
            </a:extLst>
          </p:cNvPr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7718950-DABE-A4B2-D139-A3B52ABB0F98}"/>
              </a:ext>
            </a:extLst>
          </p:cNvPr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083B25E-B2CA-012C-7A83-9F7DC68A1487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>
            <a:extLst>
              <a:ext uri="{FF2B5EF4-FFF2-40B4-BE49-F238E27FC236}">
                <a16:creationId xmlns:a16="http://schemas.microsoft.com/office/drawing/2014/main" id="{FAC34141-A24D-B5E1-E0C3-67A10C15A9EE}"/>
              </a:ext>
            </a:extLst>
          </p:cNvPr>
          <p:cNvCxnSpPr>
            <a:stCxn id="15" idx="7"/>
            <a:endCxn id="15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8434C5A9-F21F-7104-325E-57676D9862F5}"/>
              </a:ext>
            </a:extLst>
          </p:cNvPr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089B5F-305D-D4FB-A1A9-4CB70EF3856D}"/>
              </a:ext>
            </a:extLst>
          </p:cNvPr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F9DA62-139B-7650-01A8-5B0F60677163}"/>
                  </a:ext>
                </a:extLst>
              </p:cNvPr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B1F9DA62-139B-7650-01A8-5B0F6067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923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55096" b="11966"/>
          <a:stretch/>
        </p:blipFill>
        <p:spPr>
          <a:xfrm>
            <a:off x="6717322" y="3049"/>
            <a:ext cx="5474677" cy="603199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882764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781988" y="5488450"/>
            <a:ext cx="310551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h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4" idx="6"/>
            <a:endCxn id="5" idx="2"/>
          </p:cNvCxnSpPr>
          <p:nvPr/>
        </p:nvCxnSpPr>
        <p:spPr>
          <a:xfrm>
            <a:off x="2193315" y="5652352"/>
            <a:ext cx="5886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5" idx="7"/>
            <a:endCxn id="5" idx="2"/>
          </p:cNvCxnSpPr>
          <p:nvPr/>
        </p:nvCxnSpPr>
        <p:spPr>
          <a:xfrm rot="16200000" flipH="1" flipV="1">
            <a:off x="2856576" y="5461868"/>
            <a:ext cx="115896" cy="265072"/>
          </a:xfrm>
          <a:prstGeom prst="curvedConnector4">
            <a:avLst>
              <a:gd name="adj1" fmla="val -372645"/>
              <a:gd name="adj2" fmla="val 186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275377" y="579549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x</a:t>
            </a:r>
            <a:endParaRPr kumimoji="1" lang="zh-CN" altLang="en-US" baseline="-25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2948237" y="4922830"/>
            <a:ext cx="73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W</a:t>
            </a:r>
            <a:r>
              <a:rPr kumimoji="1" lang="en-US" altLang="zh-CN" baseline="-25000" dirty="0" err="1"/>
              <a:t>h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𝑇𝑎𝑛h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h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18" y="5536455"/>
                <a:ext cx="2979085" cy="276999"/>
              </a:xfrm>
              <a:prstGeom prst="rect">
                <a:avLst/>
              </a:prstGeom>
              <a:blipFill>
                <a:blip r:embed="rId4"/>
                <a:stretch>
                  <a:fillRect l="-1702" r="-255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83D8921D-8E0E-3C80-CBEE-05770D6418A4}"/>
              </a:ext>
            </a:extLst>
          </p:cNvPr>
          <p:cNvSpPr/>
          <p:nvPr/>
        </p:nvSpPr>
        <p:spPr>
          <a:xfrm>
            <a:off x="1067788" y="3691859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i2h + h2h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</a:t>
            </a:r>
            <a:r>
              <a:rPr lang="en-US" altLang="zh-CN" dirty="0" err="1"/>
              <a:t>next_h.tanh</a:t>
            </a:r>
            <a:r>
              <a:rPr lang="en-US" altLang="zh-CN" dirty="0"/>
              <a:t>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7D8B2F9-5E94-8A10-CFB9-E38D41C01F4D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AF4016-8639-AB3A-A946-EB191AF97CBB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A41715E-B441-EEA4-0A0F-A40C98EC00FB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49273A5-EBA6-455B-5A83-0D3B8582BA53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3D21E0-2F98-3589-33E3-078116A71EA1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E0111F-498F-C58C-F68A-7EB6B1D909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0C20B0-534D-B29D-84CA-E93646AD0EF1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一个动态生成的神经网络</a:t>
            </a:r>
          </a:p>
        </p:txBody>
      </p:sp>
    </p:spTree>
    <p:extLst>
      <p:ext uri="{BB962C8B-B14F-4D97-AF65-F5344CB8AC3E}">
        <p14:creationId xmlns:p14="http://schemas.microsoft.com/office/powerpoint/2010/main" val="1857304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5096" b="11761"/>
          <a:stretch/>
        </p:blipFill>
        <p:spPr>
          <a:xfrm>
            <a:off x="6717322" y="3048"/>
            <a:ext cx="5474677" cy="60460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ADAF43D-9499-8781-3FFF-A3AD346B7DFC}"/>
              </a:ext>
            </a:extLst>
          </p:cNvPr>
          <p:cNvSpPr/>
          <p:nvPr/>
        </p:nvSpPr>
        <p:spPr>
          <a:xfrm>
            <a:off x="1067788" y="3691859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i2h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W_x,x.t</a:t>
            </a:r>
            <a:r>
              <a:rPr lang="en-US" altLang="zh-CN" dirty="0"/>
              <a:t>())</a:t>
            </a:r>
          </a:p>
          <a:p>
            <a:r>
              <a:rPr lang="en-US" altLang="zh-CN" dirty="0"/>
              <a:t>h2h = </a:t>
            </a:r>
            <a:r>
              <a:rPr lang="en-US" altLang="zh-CN" dirty="0" err="1"/>
              <a:t>torch.mm</a:t>
            </a:r>
            <a:r>
              <a:rPr lang="en-US" altLang="zh-CN" dirty="0"/>
              <a:t>(</a:t>
            </a:r>
            <a:r>
              <a:rPr lang="en-US" altLang="zh-CN" dirty="0" err="1"/>
              <a:t>W_h,prev_h.t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i2h + h2h</a:t>
            </a:r>
          </a:p>
          <a:p>
            <a:r>
              <a:rPr lang="en-US" altLang="zh-CN" dirty="0" err="1"/>
              <a:t>next_h</a:t>
            </a:r>
            <a:r>
              <a:rPr lang="en-US" altLang="zh-CN" dirty="0"/>
              <a:t> = </a:t>
            </a:r>
            <a:r>
              <a:rPr lang="en-US" altLang="zh-CN" dirty="0" err="1"/>
              <a:t>next_h.tanh</a:t>
            </a:r>
            <a:r>
              <a:rPr lang="en-US" altLang="zh-CN" dirty="0"/>
              <a:t>()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DDEB6A-5C0F-E443-60BA-78C064851279}"/>
              </a:ext>
            </a:extLst>
          </p:cNvPr>
          <p:cNvSpPr txBox="1"/>
          <p:nvPr/>
        </p:nvSpPr>
        <p:spPr>
          <a:xfrm>
            <a:off x="33127" y="373323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[19]: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5A318A-1BB8-6886-5BD1-2E52DEAAC31B}"/>
              </a:ext>
            </a:extLst>
          </p:cNvPr>
          <p:cNvSpPr/>
          <p:nvPr/>
        </p:nvSpPr>
        <p:spPr>
          <a:xfrm>
            <a:off x="1076507" y="1599282"/>
            <a:ext cx="5632096" cy="3665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from </a:t>
            </a:r>
            <a:r>
              <a:rPr lang="en-US" altLang="zh-CN" dirty="0" err="1"/>
              <a:t>torch.autograd</a:t>
            </a:r>
            <a:r>
              <a:rPr lang="en-US" altLang="zh-CN" dirty="0"/>
              <a:t> import Variable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AD01BF-E83F-2344-1F62-7005EB68DC8E}"/>
              </a:ext>
            </a:extLst>
          </p:cNvPr>
          <p:cNvSpPr txBox="1"/>
          <p:nvPr/>
        </p:nvSpPr>
        <p:spPr>
          <a:xfrm>
            <a:off x="41846" y="16406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19B6C7-48BB-CFB7-17ED-68AC5C2BE678}"/>
              </a:ext>
            </a:extLst>
          </p:cNvPr>
          <p:cNvSpPr/>
          <p:nvPr/>
        </p:nvSpPr>
        <p:spPr>
          <a:xfrm>
            <a:off x="1076507" y="2228671"/>
            <a:ext cx="564081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Variable(</a:t>
            </a:r>
            <a:r>
              <a:rPr lang="en-US" altLang="zh-CN" dirty="0" err="1"/>
              <a:t>torch.randn</a:t>
            </a:r>
            <a:r>
              <a:rPr lang="en-US" altLang="zh-CN" dirty="0"/>
              <a:t>(1,10),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prev_h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(1,20),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W_h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(20,20),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</a:p>
          <a:p>
            <a:r>
              <a:rPr lang="en-US" altLang="zh-CN" dirty="0" err="1"/>
              <a:t>W_x</a:t>
            </a:r>
            <a:r>
              <a:rPr lang="en-US" altLang="zh-CN" dirty="0"/>
              <a:t> = Variable( </a:t>
            </a:r>
            <a:r>
              <a:rPr lang="en-US" altLang="zh-CN" dirty="0" err="1"/>
              <a:t>torch.randn</a:t>
            </a:r>
            <a:r>
              <a:rPr lang="en-US" altLang="zh-CN" dirty="0"/>
              <a:t>(20,10), </a:t>
            </a:r>
            <a:r>
              <a:rPr lang="en-US" altLang="zh-CN" dirty="0" err="1"/>
              <a:t>requires_grad</a:t>
            </a:r>
            <a:r>
              <a:rPr lang="en-US" altLang="zh-CN" dirty="0"/>
              <a:t>=True)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6FC01C-ED00-BB0C-1592-8DF00C170BD2}"/>
              </a:ext>
            </a:extLst>
          </p:cNvPr>
          <p:cNvSpPr txBox="1"/>
          <p:nvPr/>
        </p:nvSpPr>
        <p:spPr>
          <a:xfrm>
            <a:off x="41847" y="22700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6C308C-F066-CEA1-3A4B-5EF8C89E7FF8}"/>
              </a:ext>
            </a:extLst>
          </p:cNvPr>
          <p:cNvSpPr/>
          <p:nvPr/>
        </p:nvSpPr>
        <p:spPr>
          <a:xfrm>
            <a:off x="1076507" y="5196420"/>
            <a:ext cx="563209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next_h.backward</a:t>
            </a:r>
            <a:r>
              <a:rPr lang="en-US" altLang="zh-CN" dirty="0"/>
              <a:t>(</a:t>
            </a:r>
            <a:r>
              <a:rPr lang="en-US" altLang="zh-CN" dirty="0" err="1"/>
              <a:t>torch.ones</a:t>
            </a:r>
            <a:r>
              <a:rPr lang="en-US" altLang="zh-CN" dirty="0"/>
              <a:t>(20,1))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1BFF59-066D-3A26-A8FF-659D279526D3}"/>
              </a:ext>
            </a:extLst>
          </p:cNvPr>
          <p:cNvSpPr txBox="1"/>
          <p:nvPr/>
        </p:nvSpPr>
        <p:spPr>
          <a:xfrm>
            <a:off x="41846" y="523779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[20]: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ADB4A6-C19F-9F28-5C07-1F3BD2E19728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CF8126-4414-9CC3-AD5D-B4D3897B5733}"/>
              </a:ext>
            </a:extLst>
          </p:cNvPr>
          <p:cNvSpPr txBox="1"/>
          <p:nvPr/>
        </p:nvSpPr>
        <p:spPr>
          <a:xfrm>
            <a:off x="1025911" y="436469"/>
            <a:ext cx="5785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在动态图上反向传播</a:t>
            </a:r>
          </a:p>
        </p:txBody>
      </p:sp>
    </p:spTree>
    <p:extLst>
      <p:ext uri="{BB962C8B-B14F-4D97-AF65-F5344CB8AC3E}">
        <p14:creationId xmlns:p14="http://schemas.microsoft.com/office/powerpoint/2010/main" val="119495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119460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769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467" y="318432"/>
            <a:ext cx="5063066" cy="11414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5940" y="5568453"/>
            <a:ext cx="49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第一个机器学习程序</a:t>
            </a:r>
            <a:r>
              <a:rPr kumimoji="1" lang="zh-CN" altLang="en-US"/>
              <a:t>：线性回归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467" y="1934940"/>
            <a:ext cx="5234291" cy="36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6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47" y="811896"/>
            <a:ext cx="7345175" cy="5234207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 flipV="1">
            <a:off x="1224177" y="1111266"/>
            <a:ext cx="7115694" cy="3823856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 flipV="1">
            <a:off x="1376577" y="722126"/>
            <a:ext cx="6450091" cy="436539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429104" y="2070822"/>
            <a:ext cx="3762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每一个点就是一个样本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X</a:t>
            </a:r>
            <a:r>
              <a:rPr kumimoji="1" lang="zh-CN" altLang="en-US" dirty="0"/>
              <a:t>是特征，</a:t>
            </a:r>
            <a:r>
              <a:rPr kumimoji="1" lang="en-US" altLang="zh-CN" dirty="0"/>
              <a:t>Y</a:t>
            </a:r>
            <a:r>
              <a:rPr kumimoji="1" lang="zh-CN" altLang="en-US" dirty="0"/>
              <a:t>是标签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直线是模型</a:t>
            </a:r>
            <a:r>
              <a:rPr kumimoji="1" lang="en-US" altLang="zh-CN" dirty="0"/>
              <a:t>Y = a * X + b, </a:t>
            </a:r>
            <a:r>
              <a:rPr kumimoji="1" lang="en-US" altLang="zh-CN" dirty="0" err="1"/>
              <a:t>a,b</a:t>
            </a:r>
            <a:r>
              <a:rPr kumimoji="1" lang="zh-CN" altLang="en-US" dirty="0"/>
              <a:t>是参数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429105" y="4143920"/>
            <a:ext cx="3405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7200"/>
                </a:solidFill>
              </a:rPr>
              <a:t>训练阶段</a:t>
            </a:r>
            <a:r>
              <a:rPr kumimoji="1" lang="zh-CN" altLang="en-US" dirty="0"/>
              <a:t>：根据样本得到最优模型（参数</a:t>
            </a:r>
            <a:r>
              <a:rPr kumimoji="1" lang="en-US" altLang="zh-CN" dirty="0" err="1"/>
              <a:t>a,b</a:t>
            </a:r>
            <a:r>
              <a:rPr kumimoji="1" lang="zh-CN" altLang="en-US" dirty="0"/>
              <a:t>）</a:t>
            </a:r>
          </a:p>
          <a:p>
            <a:endParaRPr kumimoji="1" lang="zh-CN" altLang="en-US" dirty="0"/>
          </a:p>
          <a:p>
            <a:r>
              <a:rPr kumimoji="1" lang="zh-CN" altLang="en-US" b="1" dirty="0">
                <a:solidFill>
                  <a:srgbClr val="FF7200"/>
                </a:solidFill>
              </a:rPr>
              <a:t>测试（预测）阶段</a:t>
            </a:r>
            <a:r>
              <a:rPr kumimoji="1" lang="zh-CN" altLang="en-US" dirty="0"/>
              <a:t>：使用模型计算新特征点（如</a:t>
            </a:r>
            <a:r>
              <a:rPr kumimoji="1" lang="en-US" altLang="zh-CN" dirty="0"/>
              <a:t>110</a:t>
            </a:r>
            <a:r>
              <a:rPr kumimoji="1" lang="zh-CN" altLang="en-US" dirty="0"/>
              <a:t>）的数值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27490" y="5752971"/>
            <a:ext cx="143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时间</a:t>
            </a:r>
          </a:p>
        </p:txBody>
      </p:sp>
      <p:sp>
        <p:nvSpPr>
          <p:cNvPr id="9" name="文本框 8"/>
          <p:cNvSpPr txBox="1"/>
          <p:nvPr/>
        </p:nvSpPr>
        <p:spPr>
          <a:xfrm rot="16200000">
            <a:off x="-218313" y="2265024"/>
            <a:ext cx="143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房价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609DC49-253E-5C00-61D0-0A3346AAA1D1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2E341D-4FBB-D5D5-71B9-0C587926D9A6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2045766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873909" y="2591907"/>
            <a:ext cx="1952418" cy="1896966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准备数据</a:t>
            </a:r>
          </a:p>
        </p:txBody>
      </p:sp>
      <p:sp>
        <p:nvSpPr>
          <p:cNvPr id="10" name="椭圆 9"/>
          <p:cNvSpPr/>
          <p:nvPr/>
        </p:nvSpPr>
        <p:spPr>
          <a:xfrm>
            <a:off x="3793988" y="2540798"/>
            <a:ext cx="1925168" cy="194807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模型设计</a:t>
            </a:r>
          </a:p>
        </p:txBody>
      </p:sp>
      <p:sp>
        <p:nvSpPr>
          <p:cNvPr id="11" name="椭圆 10"/>
          <p:cNvSpPr/>
          <p:nvPr/>
        </p:nvSpPr>
        <p:spPr>
          <a:xfrm>
            <a:off x="6686817" y="2540798"/>
            <a:ext cx="1931170" cy="1931450"/>
          </a:xfrm>
          <a:prstGeom prst="ellipse">
            <a:avLst/>
          </a:prstGeom>
          <a:solidFill>
            <a:srgbClr val="D24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</a:t>
            </a:r>
          </a:p>
        </p:txBody>
      </p:sp>
      <p:sp>
        <p:nvSpPr>
          <p:cNvPr id="12" name="椭圆 11"/>
          <p:cNvSpPr/>
          <p:nvPr/>
        </p:nvSpPr>
        <p:spPr>
          <a:xfrm>
            <a:off x="9585648" y="2540798"/>
            <a:ext cx="1837419" cy="18975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预测</a:t>
            </a:r>
          </a:p>
        </p:txBody>
      </p:sp>
      <p:sp>
        <p:nvSpPr>
          <p:cNvPr id="7" name="右箭头 6"/>
          <p:cNvSpPr/>
          <p:nvPr/>
        </p:nvSpPr>
        <p:spPr>
          <a:xfrm>
            <a:off x="3158835" y="3423089"/>
            <a:ext cx="232756" cy="251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6071060" y="3409239"/>
            <a:ext cx="232756" cy="251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8997150" y="3392614"/>
            <a:ext cx="232756" cy="251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0A609B8-BA57-825F-1252-5FD6FF936BF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2C1C26-A613-6FD2-02F2-7D211F40573F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</a:p>
        </p:txBody>
      </p:sp>
    </p:spTree>
    <p:extLst>
      <p:ext uri="{BB962C8B-B14F-4D97-AF65-F5344CB8AC3E}">
        <p14:creationId xmlns:p14="http://schemas.microsoft.com/office/powerpoint/2010/main" val="940941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1FAC4B00-829A-5A4E-98BB-051D786F4846}"/>
              </a:ext>
            </a:extLst>
          </p:cNvPr>
          <p:cNvSpPr/>
          <p:nvPr/>
        </p:nvSpPr>
        <p:spPr>
          <a:xfrm>
            <a:off x="1342939" y="1399745"/>
            <a:ext cx="578516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x = </a:t>
            </a:r>
            <a:r>
              <a:rPr lang="en-US" altLang="zh-CN" dirty="0" err="1"/>
              <a:t>torch.linspace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0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100,100</a:t>
            </a:r>
            <a:r>
              <a:rPr lang="en-US" altLang="zh-CN" dirty="0"/>
              <a:t>).type(</a:t>
            </a:r>
            <a:r>
              <a:rPr lang="en-US" altLang="zh-CN" dirty="0" err="1"/>
              <a:t>torch.FloatTensor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rand = </a:t>
            </a:r>
            <a:r>
              <a:rPr lang="en-US" altLang="zh-CN" dirty="0" err="1"/>
              <a:t>torch.randn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100</a:t>
            </a:r>
            <a:r>
              <a:rPr lang="en-US" altLang="zh-CN" dirty="0"/>
              <a:t>) </a:t>
            </a:r>
            <a:r>
              <a:rPr lang="en-US" altLang="zh-CN" dirty="0">
                <a:solidFill>
                  <a:srgbClr val="7030A0"/>
                </a:solidFill>
              </a:rPr>
              <a:t>*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B050"/>
                </a:solidFill>
              </a:rPr>
              <a:t>10</a:t>
            </a:r>
            <a:endParaRPr lang="zh-CN" altLang="en-US" dirty="0">
              <a:solidFill>
                <a:srgbClr val="00B050"/>
              </a:solidFill>
            </a:endParaRPr>
          </a:p>
          <a:p>
            <a:r>
              <a:rPr lang="en-US" altLang="zh-CN" dirty="0"/>
              <a:t>y = x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rand</a:t>
            </a:r>
          </a:p>
          <a:p>
            <a:endParaRPr lang="en-US" altLang="zh-CN" dirty="0"/>
          </a:p>
          <a:p>
            <a:r>
              <a:rPr lang="es-ES" altLang="zh-CN" dirty="0" err="1"/>
              <a:t>x_train</a:t>
            </a:r>
            <a:r>
              <a:rPr lang="es-ES" altLang="zh-CN" dirty="0"/>
              <a:t> = x[: -10]</a:t>
            </a:r>
          </a:p>
          <a:p>
            <a:r>
              <a:rPr lang="es-ES" altLang="zh-CN" dirty="0" err="1"/>
              <a:t>x_test</a:t>
            </a:r>
            <a:r>
              <a:rPr lang="es-ES" altLang="zh-CN" dirty="0"/>
              <a:t> = x[-10 :]</a:t>
            </a:r>
          </a:p>
          <a:p>
            <a:r>
              <a:rPr lang="es-ES" altLang="zh-CN" dirty="0" err="1"/>
              <a:t>y_train</a:t>
            </a:r>
            <a:r>
              <a:rPr lang="es-ES" altLang="zh-CN" dirty="0"/>
              <a:t> = y[: -10]</a:t>
            </a:r>
          </a:p>
          <a:p>
            <a:r>
              <a:rPr lang="es-ES" altLang="zh-CN" dirty="0" err="1"/>
              <a:t>y_test</a:t>
            </a:r>
            <a:r>
              <a:rPr lang="es-ES" altLang="zh-CN" dirty="0"/>
              <a:t> = y[-10 :]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A4EC60-7FFF-AE43-A9B9-160DCFE1DC76}"/>
              </a:ext>
            </a:extLst>
          </p:cNvPr>
          <p:cNvSpPr txBox="1"/>
          <p:nvPr/>
        </p:nvSpPr>
        <p:spPr>
          <a:xfrm>
            <a:off x="318573" y="13997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[15]: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EC9C35-864A-E34C-A731-79C04AF9E181}"/>
              </a:ext>
            </a:extLst>
          </p:cNvPr>
          <p:cNvSpPr/>
          <p:nvPr/>
        </p:nvSpPr>
        <p:spPr>
          <a:xfrm>
            <a:off x="1310179" y="4092367"/>
            <a:ext cx="5785167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import</a:t>
            </a:r>
            <a:r>
              <a:rPr lang="en-US" altLang="zh-CN" dirty="0"/>
              <a:t> </a:t>
            </a:r>
            <a:r>
              <a:rPr lang="en-US" altLang="zh-CN" dirty="0" err="1"/>
              <a:t>matplotlib.pyplot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as</a:t>
            </a:r>
            <a:r>
              <a:rPr lang="en-US" altLang="zh-CN" dirty="0"/>
              <a:t> </a:t>
            </a:r>
            <a:r>
              <a:rPr lang="en-US" altLang="zh-CN" dirty="0" err="1"/>
              <a:t>plt</a:t>
            </a:r>
            <a:endParaRPr lang="en-US" altLang="zh-CN" dirty="0"/>
          </a:p>
          <a:p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x.data.numpy</a:t>
            </a:r>
            <a:r>
              <a:rPr lang="en-US" altLang="zh-CN" dirty="0"/>
              <a:t>(), </a:t>
            </a:r>
            <a:r>
              <a:rPr lang="en-US" altLang="zh-CN" dirty="0" err="1"/>
              <a:t>y.data.numpy</a:t>
            </a:r>
            <a:r>
              <a:rPr lang="en-US" altLang="zh-CN" dirty="0"/>
              <a:t>(),</a:t>
            </a:r>
            <a:r>
              <a:rPr lang="en-US" altLang="zh-CN" dirty="0">
                <a:solidFill>
                  <a:srgbClr val="C00000"/>
                </a:solidFill>
              </a:rPr>
              <a:t>'o'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'X'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'Y'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EEDBB-D709-C744-BAB5-DDE468F3C07D}"/>
              </a:ext>
            </a:extLst>
          </p:cNvPr>
          <p:cNvSpPr txBox="1"/>
          <p:nvPr/>
        </p:nvSpPr>
        <p:spPr>
          <a:xfrm>
            <a:off x="331754" y="40923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kumimoji="1" lang="en-US" altLang="zh-CN">
                <a:solidFill>
                  <a:schemeClr val="accent1">
                    <a:lumMod val="50000"/>
                  </a:schemeClr>
                </a:solidFill>
              </a:rPr>
              <a:t>[16]: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621E32-46AF-6946-B58D-AD50B14F4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708" y="2906182"/>
            <a:ext cx="4243214" cy="286470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D8FCA14-D72F-CF41-85FA-F1C3177E9F34}"/>
              </a:ext>
            </a:extLst>
          </p:cNvPr>
          <p:cNvSpPr txBox="1"/>
          <p:nvPr/>
        </p:nvSpPr>
        <p:spPr>
          <a:xfrm>
            <a:off x="7238071" y="1358917"/>
            <a:ext cx="289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生成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个</a:t>
            </a:r>
            <a:r>
              <a:rPr kumimoji="1" lang="en-US" altLang="zh-CN" dirty="0"/>
              <a:t>0-100</a:t>
            </a:r>
            <a:r>
              <a:rPr kumimoji="1" lang="zh-CN" altLang="en-US" dirty="0"/>
              <a:t>间的数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56249DC-1EC3-664D-82D4-59C4FF19C275}"/>
              </a:ext>
            </a:extLst>
          </p:cNvPr>
          <p:cNvSpPr txBox="1"/>
          <p:nvPr/>
        </p:nvSpPr>
        <p:spPr>
          <a:xfrm>
            <a:off x="7238072" y="1704846"/>
            <a:ext cx="453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生成</a:t>
            </a:r>
            <a:r>
              <a:rPr kumimoji="1" lang="en-US" altLang="zh-CN" sz="1600" dirty="0"/>
              <a:t>100</a:t>
            </a:r>
            <a:r>
              <a:rPr kumimoji="1" lang="zh-CN" altLang="en-US" sz="1600" dirty="0"/>
              <a:t>个正态分布随机数，均值为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，方差为</a:t>
            </a:r>
            <a:r>
              <a:rPr kumimoji="1" lang="en-US" altLang="zh-CN" sz="1600" dirty="0"/>
              <a:t>10</a:t>
            </a:r>
            <a:endParaRPr kumimoji="1"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E59CB4-C98A-574B-A58D-E1D0A10912D3}"/>
              </a:ext>
            </a:extLst>
          </p:cNvPr>
          <p:cNvSpPr txBox="1"/>
          <p:nvPr/>
        </p:nvSpPr>
        <p:spPr>
          <a:xfrm>
            <a:off x="7238071" y="2497060"/>
            <a:ext cx="410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分割数据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4EEBC5-3264-08AE-E13D-A3BFE00700C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A27C38-C964-FB41-BAE8-81CB1D686D63}"/>
              </a:ext>
            </a:extLst>
          </p:cNvPr>
          <p:cNvSpPr txBox="1"/>
          <p:nvPr/>
        </p:nvSpPr>
        <p:spPr>
          <a:xfrm>
            <a:off x="1025911" y="436469"/>
            <a:ext cx="677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准备数据：人为生成数据</a:t>
            </a:r>
          </a:p>
        </p:txBody>
      </p:sp>
    </p:spTree>
    <p:extLst>
      <p:ext uri="{BB962C8B-B14F-4D97-AF65-F5344CB8AC3E}">
        <p14:creationId xmlns:p14="http://schemas.microsoft.com/office/powerpoint/2010/main" val="1722848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276705" y="1355902"/>
            <a:ext cx="3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找到一条直线，使得它到所有点的距离都很小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310701" y="2353945"/>
                <a:ext cx="2582566" cy="1055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01" y="2353945"/>
                <a:ext cx="2582566" cy="1055930"/>
              </a:xfrm>
              <a:prstGeom prst="rect">
                <a:avLst/>
              </a:prstGeom>
              <a:blipFill>
                <a:blip r:embed="rId3"/>
                <a:stretch>
                  <a:fillRect l="-5882" t="-82143" b="-10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5DB9DB87-443E-548D-90F0-A16318B64C3B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58068A-BF22-6E2A-3ACF-30CE563132A0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D23EBE-D98E-87A4-9182-F8AA62E4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1" y="811896"/>
            <a:ext cx="7345175" cy="5234207"/>
          </a:xfrm>
          <a:prstGeom prst="rect">
            <a:avLst/>
          </a:prstGeom>
        </p:spPr>
      </p:pic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27252B04-4E4E-60D5-CCBC-A8D5AD8B3232}"/>
              </a:ext>
            </a:extLst>
          </p:cNvPr>
          <p:cNvCxnSpPr/>
          <p:nvPr/>
        </p:nvCxnSpPr>
        <p:spPr>
          <a:xfrm>
            <a:off x="6603783" y="1697540"/>
            <a:ext cx="0" cy="437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A8412E5-1C80-5A1E-18FE-41F06F089511}"/>
              </a:ext>
            </a:extLst>
          </p:cNvPr>
          <p:cNvCxnSpPr/>
          <p:nvPr/>
        </p:nvCxnSpPr>
        <p:spPr>
          <a:xfrm>
            <a:off x="1846958" y="4829846"/>
            <a:ext cx="6485" cy="582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7177882A-880C-04A7-417C-8E9A6F267943}"/>
              </a:ext>
            </a:extLst>
          </p:cNvPr>
          <p:cNvCxnSpPr/>
          <p:nvPr/>
        </p:nvCxnSpPr>
        <p:spPr>
          <a:xfrm>
            <a:off x="4168626" y="2910255"/>
            <a:ext cx="3243" cy="372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080F2D09-33AA-973E-7668-9C9B90C899DB}"/>
              </a:ext>
            </a:extLst>
          </p:cNvPr>
          <p:cNvCxnSpPr/>
          <p:nvPr/>
        </p:nvCxnSpPr>
        <p:spPr>
          <a:xfrm flipV="1">
            <a:off x="1435331" y="811896"/>
            <a:ext cx="6491415" cy="427562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4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11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Compute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内容占位符 2">
            <a:extLst>
              <a:ext uri="{FF2B5EF4-FFF2-40B4-BE49-F238E27FC236}">
                <a16:creationId xmlns:a16="http://schemas.microsoft.com/office/drawing/2014/main" id="{4927D6D3-5E87-685E-CE43-3CFC9E47D4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202755"/>
              </p:ext>
            </p:extLst>
          </p:nvPr>
        </p:nvGraphicFramePr>
        <p:xfrm>
          <a:off x="814039" y="2049836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图片 17">
            <a:extLst>
              <a:ext uri="{FF2B5EF4-FFF2-40B4-BE49-F238E27FC236}">
                <a16:creationId xmlns:a16="http://schemas.microsoft.com/office/drawing/2014/main" id="{2CE86F94-67F4-D1F4-0A13-7A5637F58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101631"/>
            <a:ext cx="5504872" cy="47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12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217032" y="8114665"/>
                <a:ext cx="1419428" cy="1489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032" y="8114665"/>
                <a:ext cx="1419428" cy="1489831"/>
              </a:xfrm>
              <a:prstGeom prst="rect">
                <a:avLst/>
              </a:prstGeom>
              <a:blipFill>
                <a:blip r:embed="rId3"/>
                <a:stretch>
                  <a:fillRect l="-5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687B94A-412C-4DF0-203D-F0E55DC4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01" y="811896"/>
            <a:ext cx="7345175" cy="5234207"/>
          </a:xfrm>
          <a:prstGeom prst="rect">
            <a:avLst/>
          </a:prstGeom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B20167CD-C2A0-F227-3CA3-4599FC1F2032}"/>
              </a:ext>
            </a:extLst>
          </p:cNvPr>
          <p:cNvCxnSpPr/>
          <p:nvPr/>
        </p:nvCxnSpPr>
        <p:spPr>
          <a:xfrm>
            <a:off x="6603783" y="1697540"/>
            <a:ext cx="0" cy="437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9C7346A-54E7-4FD3-54EF-92C0C25C16DF}"/>
              </a:ext>
            </a:extLst>
          </p:cNvPr>
          <p:cNvCxnSpPr/>
          <p:nvPr/>
        </p:nvCxnSpPr>
        <p:spPr>
          <a:xfrm>
            <a:off x="1846958" y="4829846"/>
            <a:ext cx="6485" cy="582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685B6E2-BF4F-FCA8-C5A1-73669434D7F6}"/>
              </a:ext>
            </a:extLst>
          </p:cNvPr>
          <p:cNvCxnSpPr/>
          <p:nvPr/>
        </p:nvCxnSpPr>
        <p:spPr>
          <a:xfrm>
            <a:off x="4168626" y="2910255"/>
            <a:ext cx="3243" cy="372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942783A-96DF-42F3-6AE5-281C53A57E20}"/>
              </a:ext>
            </a:extLst>
          </p:cNvPr>
          <p:cNvCxnSpPr/>
          <p:nvPr/>
        </p:nvCxnSpPr>
        <p:spPr>
          <a:xfrm flipV="1">
            <a:off x="1435331" y="811896"/>
            <a:ext cx="6491415" cy="427562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19F1EA5-E59A-381F-C725-167487B2FA8E}"/>
              </a:ext>
            </a:extLst>
          </p:cNvPr>
          <p:cNvSpPr txBox="1"/>
          <p:nvPr/>
        </p:nvSpPr>
        <p:spPr>
          <a:xfrm>
            <a:off x="8276705" y="1355902"/>
            <a:ext cx="3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找到一条直线，使得它到所有点的距离都很小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EC63855-28AE-C297-8AE8-8F4FD6164074}"/>
                  </a:ext>
                </a:extLst>
              </p:cNvPr>
              <p:cNvSpPr txBox="1"/>
              <p:nvPr/>
            </p:nvSpPr>
            <p:spPr>
              <a:xfrm>
                <a:off x="8291695" y="2002233"/>
                <a:ext cx="2582566" cy="17147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𝐿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𝑏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EC63855-28AE-C297-8AE8-8F4FD6164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95" y="2002233"/>
                <a:ext cx="2582566" cy="1714765"/>
              </a:xfrm>
              <a:prstGeom prst="rect">
                <a:avLst/>
              </a:prstGeom>
              <a:blipFill>
                <a:blip r:embed="rId5"/>
                <a:stretch>
                  <a:fillRect l="-5854" t="-507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F0E2F08A-919B-299A-B578-7440CD70F4F8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A2314E-F794-5DDE-F447-D2D2D36E6AF3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157796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1" y="811896"/>
            <a:ext cx="7345175" cy="5234207"/>
          </a:xfrm>
          <a:prstGeom prst="rect">
            <a:avLst/>
          </a:prstGeom>
        </p:spPr>
      </p:pic>
      <p:cxnSp>
        <p:nvCxnSpPr>
          <p:cNvPr id="27" name="直线连接符 26"/>
          <p:cNvCxnSpPr/>
          <p:nvPr/>
        </p:nvCxnSpPr>
        <p:spPr>
          <a:xfrm flipV="1">
            <a:off x="1435331" y="811896"/>
            <a:ext cx="6491415" cy="4275626"/>
          </a:xfrm>
          <a:prstGeom prst="lin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>
            <a:off x="6603783" y="1697540"/>
            <a:ext cx="0" cy="437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1846958" y="4829846"/>
            <a:ext cx="6485" cy="5823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4168626" y="2910255"/>
            <a:ext cx="3243" cy="3728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291695" y="2002233"/>
                <a:ext cx="2581732" cy="18753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,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695" y="2002233"/>
                <a:ext cx="2581732" cy="1875385"/>
              </a:xfrm>
              <a:prstGeom prst="rect">
                <a:avLst/>
              </a:prstGeom>
              <a:blipFill>
                <a:blip r:embed="rId4"/>
                <a:stretch>
                  <a:fillRect l="-5854" t="-46309" b="-14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8276705" y="3145612"/>
            <a:ext cx="1251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计算梯度：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276705" y="3884276"/>
            <a:ext cx="182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梯度下降算法：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287055" y="4246950"/>
                <a:ext cx="2021707" cy="1330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kumimoji="1" lang="en-US" altLang="zh-CN" dirty="0"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055" y="4246950"/>
                <a:ext cx="2021707" cy="1330364"/>
              </a:xfrm>
              <a:prstGeom prst="rect">
                <a:avLst/>
              </a:prstGeom>
              <a:blipFill>
                <a:blip r:embed="rId5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D3FF1D53-C2EA-7D6C-6EA3-40BB7D9F134D}"/>
              </a:ext>
            </a:extLst>
          </p:cNvPr>
          <p:cNvSpPr txBox="1"/>
          <p:nvPr/>
        </p:nvSpPr>
        <p:spPr>
          <a:xfrm>
            <a:off x="8276705" y="1355902"/>
            <a:ext cx="340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找到一条直线，使得它到所有点的距离都很小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89CBA2-A8DC-C096-7F1D-235893BEC96B}"/>
              </a:ext>
            </a:extLst>
          </p:cNvPr>
          <p:cNvSpPr/>
          <p:nvPr/>
        </p:nvSpPr>
        <p:spPr>
          <a:xfrm>
            <a:off x="635619" y="165565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ACFAEE-A4F9-DBB4-B96F-50377A350439}"/>
              </a:ext>
            </a:extLst>
          </p:cNvPr>
          <p:cNvSpPr txBox="1"/>
          <p:nvPr/>
        </p:nvSpPr>
        <p:spPr>
          <a:xfrm>
            <a:off x="1025911" y="165565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2045619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233675" y="1589925"/>
            <a:ext cx="5485971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/>
              <a:t>a = </a:t>
            </a:r>
            <a:r>
              <a:rPr lang="en-US" altLang="zh-CN" sz="2000" dirty="0" err="1"/>
              <a:t>torch.rand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requires_grad</a:t>
            </a:r>
            <a:r>
              <a:rPr lang="en-US" altLang="zh-CN" sz="2000" dirty="0"/>
              <a:t> =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/>
              <a:t>b = </a:t>
            </a:r>
            <a:r>
              <a:rPr lang="en-US" altLang="zh-CN" sz="2000" dirty="0" err="1"/>
              <a:t>torch.rand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requires_grad</a:t>
            </a:r>
            <a:r>
              <a:rPr lang="en-US" altLang="zh-CN" sz="2000" dirty="0"/>
              <a:t> =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True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C00000"/>
                </a:solidFill>
              </a:rPr>
              <a:t>‘Initial parameters:’</a:t>
            </a:r>
            <a:r>
              <a:rPr lang="en-US" altLang="zh-CN" sz="2000" dirty="0"/>
              <a:t>, [a, b])</a:t>
            </a:r>
            <a:endParaRPr lang="zh-CN" altLang="en-US" sz="2000" dirty="0"/>
          </a:p>
          <a:p>
            <a:r>
              <a:rPr lang="en-US" altLang="zh-CN" sz="2000" dirty="0" err="1"/>
              <a:t>learning_rate</a:t>
            </a:r>
            <a:r>
              <a:rPr lang="en-US" altLang="zh-CN" sz="2000" dirty="0"/>
              <a:t> =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0.0001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sz="2000" dirty="0"/>
              <a:t> range(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1000</a:t>
            </a:r>
            <a:r>
              <a:rPr lang="en-US" altLang="zh-CN" sz="2000" dirty="0"/>
              <a:t>):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/>
              <a:t>predictions = a * </a:t>
            </a:r>
            <a:r>
              <a:rPr lang="en-US" altLang="zh-CN" sz="2000" dirty="0" err="1"/>
              <a:t>x_train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+</a:t>
            </a:r>
            <a:r>
              <a:rPr lang="en-US" altLang="zh-CN" sz="2000" dirty="0"/>
              <a:t> b</a:t>
            </a:r>
            <a:endParaRPr lang="zh-CN" altLang="en-US" sz="2000" dirty="0"/>
          </a:p>
          <a:p>
            <a:r>
              <a:rPr lang="en-US" altLang="zh-CN" sz="2000" dirty="0"/>
              <a:t>    loss = </a:t>
            </a:r>
            <a:r>
              <a:rPr lang="en-US" altLang="zh-CN" sz="2000" dirty="0" err="1"/>
              <a:t>torch.mean</a:t>
            </a:r>
            <a:r>
              <a:rPr lang="en-US" altLang="zh-CN" sz="2000" dirty="0"/>
              <a:t>((predictions </a:t>
            </a:r>
            <a:r>
              <a:rPr lang="en-US" altLang="zh-CN" sz="2000" dirty="0">
                <a:solidFill>
                  <a:srgbClr val="7030A0"/>
                </a:solidFill>
              </a:rPr>
              <a:t>-</a:t>
            </a:r>
            <a:r>
              <a:rPr lang="en-US" altLang="zh-CN" sz="2000" dirty="0"/>
              <a:t> </a:t>
            </a:r>
            <a:r>
              <a:rPr lang="en-US" altLang="zh-CN" sz="2000" dirty="0" err="1"/>
              <a:t>y_train</a:t>
            </a:r>
            <a:r>
              <a:rPr lang="en-US" altLang="zh-CN" sz="2000" dirty="0"/>
              <a:t>) </a:t>
            </a:r>
            <a:r>
              <a:rPr lang="en-US" altLang="zh-CN" sz="2000" dirty="0">
                <a:solidFill>
                  <a:srgbClr val="7030A0"/>
                </a:solidFill>
              </a:rPr>
              <a:t>**</a:t>
            </a:r>
            <a:r>
              <a:rPr lang="en-US" altLang="zh-CN" sz="2000" dirty="0"/>
              <a:t> 2)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C00000"/>
                </a:solidFill>
              </a:rPr>
              <a:t>‘loss:’</a:t>
            </a:r>
            <a:r>
              <a:rPr lang="en-US" altLang="zh-CN" sz="2000" dirty="0"/>
              <a:t>, loss)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loss.backward</a:t>
            </a:r>
            <a:r>
              <a:rPr lang="en-US" altLang="zh-CN" sz="2000" dirty="0"/>
              <a:t>()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a.data.add</a:t>
            </a:r>
            <a:r>
              <a:rPr lang="en-US" altLang="zh-CN" sz="2000" dirty="0"/>
              <a:t>_(</a:t>
            </a:r>
            <a:r>
              <a:rPr lang="en-US" altLang="zh-CN" sz="2000" dirty="0">
                <a:solidFill>
                  <a:srgbClr val="7030A0"/>
                </a:solidFill>
              </a:rPr>
              <a:t>-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learning_rate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*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a.grad.data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b.data.add</a:t>
            </a:r>
            <a:r>
              <a:rPr lang="en-US" altLang="zh-CN" sz="2000" dirty="0"/>
              <a:t>_(</a:t>
            </a:r>
            <a:r>
              <a:rPr lang="en-US" altLang="zh-CN" sz="2000" dirty="0">
                <a:solidFill>
                  <a:srgbClr val="7030A0"/>
                </a:solidFill>
              </a:rPr>
              <a:t>-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learning_rate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rgbClr val="7030A0"/>
                </a:solidFill>
              </a:rPr>
              <a:t>*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b.grad.data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r>
              <a:rPr lang="zh-CN" altLang="en-US" sz="2000" dirty="0"/>
              <a:t>    </a:t>
            </a:r>
            <a:r>
              <a:rPr lang="en-US" altLang="zh-CN" sz="2000" dirty="0" err="1"/>
              <a:t>a.grad.data.zero</a:t>
            </a:r>
            <a:r>
              <a:rPr lang="en-US" altLang="zh-CN" sz="2000" dirty="0"/>
              <a:t>_()</a:t>
            </a:r>
            <a:endParaRPr lang="zh-CN" altLang="en-US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b.grad.data.zero</a:t>
            </a:r>
            <a:r>
              <a:rPr lang="en-US" altLang="zh-CN" sz="2000" dirty="0"/>
              <a:t>_()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319275" y="15899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[17]: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3081" y="158992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设置拟合参数变量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73081" y="2584168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设置学习率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73081" y="312327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计算出预测数值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73081" y="3451973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计算误差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73081" y="4202163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反向传播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73081" y="4571495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参数的更新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873081" y="5125493"/>
            <a:ext cx="263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梯度数值清空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DED577-7003-E8D8-1EE6-6D3E57907F92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21B7FB-C5A0-3693-745F-E88782B05272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训练模型代码</a:t>
            </a:r>
          </a:p>
        </p:txBody>
      </p:sp>
    </p:spTree>
    <p:extLst>
      <p:ext uri="{BB962C8B-B14F-4D97-AF65-F5344CB8AC3E}">
        <p14:creationId xmlns:p14="http://schemas.microsoft.com/office/powerpoint/2010/main" val="1961779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2535" y="1861110"/>
            <a:ext cx="6339840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/>
              <a:t>x_data</a:t>
            </a:r>
            <a:r>
              <a:rPr lang="en-US" altLang="zh-CN" dirty="0"/>
              <a:t> =</a:t>
            </a:r>
            <a:r>
              <a:rPr lang="en-US" altLang="zh-CN" dirty="0" err="1"/>
              <a:t>x_train</a:t>
            </a:r>
            <a:r>
              <a:rPr lang="en-US" altLang="zh-CN" dirty="0"/>
              <a:t>. </a:t>
            </a:r>
            <a:r>
              <a:rPr lang="en-US" altLang="zh-CN" dirty="0" err="1"/>
              <a:t>numpy</a:t>
            </a:r>
            <a:r>
              <a:rPr lang="en-US" altLang="zh-CN" dirty="0"/>
              <a:t>()</a:t>
            </a:r>
          </a:p>
          <a:p>
            <a:r>
              <a:rPr lang="en-US" altLang="zh-CN" dirty="0" err="1"/>
              <a:t>plt.figure</a:t>
            </a:r>
            <a:r>
              <a:rPr lang="en-US" altLang="zh-CN" dirty="0"/>
              <a:t>(</a:t>
            </a:r>
            <a:r>
              <a:rPr lang="en-US" altLang="zh-CN" dirty="0" err="1"/>
              <a:t>figsize</a:t>
            </a:r>
            <a:r>
              <a:rPr lang="en-US" altLang="zh-CN" dirty="0"/>
              <a:t> = (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en-US" altLang="zh-CN" dirty="0"/>
              <a:t>))</a:t>
            </a:r>
          </a:p>
          <a:p>
            <a:r>
              <a:rPr lang="en-US" altLang="zh-CN" dirty="0" err="1"/>
              <a:t>xplot</a:t>
            </a:r>
            <a:r>
              <a:rPr lang="en-US" altLang="zh-CN" dirty="0"/>
              <a:t>,= </a:t>
            </a:r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x_data</a:t>
            </a:r>
            <a:r>
              <a:rPr lang="en-US" altLang="zh-CN" dirty="0"/>
              <a:t>, </a:t>
            </a:r>
            <a:r>
              <a:rPr lang="en-US" altLang="zh-CN" dirty="0" err="1"/>
              <a:t>y_train.numpy</a:t>
            </a:r>
            <a:r>
              <a:rPr lang="en-US" altLang="zh-CN" dirty="0"/>
              <a:t>(), </a:t>
            </a:r>
            <a:r>
              <a:rPr lang="en-US" altLang="zh-CN" dirty="0">
                <a:solidFill>
                  <a:srgbClr val="C00000"/>
                </a:solidFill>
              </a:rPr>
              <a:t>'o'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yplot</a:t>
            </a:r>
            <a:r>
              <a:rPr lang="en-US" altLang="zh-CN" dirty="0"/>
              <a:t>, = </a:t>
            </a:r>
            <a:r>
              <a:rPr lang="en-US" altLang="zh-CN" dirty="0" err="1"/>
              <a:t>plt.plot</a:t>
            </a:r>
            <a:r>
              <a:rPr lang="en-US" altLang="zh-CN" dirty="0"/>
              <a:t>(</a:t>
            </a:r>
            <a:r>
              <a:rPr lang="en-US" altLang="zh-CN" dirty="0" err="1"/>
              <a:t>x_data</a:t>
            </a:r>
            <a:r>
              <a:rPr lang="en-US" altLang="zh-CN" dirty="0"/>
              <a:t>, </a:t>
            </a:r>
            <a:r>
              <a:rPr lang="en-US" altLang="zh-CN" dirty="0" err="1"/>
              <a:t>a.data.numpy</a:t>
            </a:r>
            <a:r>
              <a:rPr lang="en-US" altLang="zh-CN" dirty="0"/>
              <a:t>() </a:t>
            </a:r>
            <a:r>
              <a:rPr lang="en-US" altLang="zh-CN" dirty="0">
                <a:solidFill>
                  <a:srgbClr val="7030A0"/>
                </a:solidFill>
              </a:rPr>
              <a:t>*</a:t>
            </a:r>
            <a:r>
              <a:rPr lang="en-US" altLang="zh-CN" dirty="0"/>
              <a:t> </a:t>
            </a:r>
            <a:r>
              <a:rPr lang="en-US" altLang="zh-CN" dirty="0" err="1"/>
              <a:t>x_data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 err="1"/>
              <a:t>b.data.numpy</a:t>
            </a:r>
            <a:r>
              <a:rPr lang="en-US" altLang="zh-CN" dirty="0"/>
              <a:t>())</a:t>
            </a:r>
          </a:p>
          <a:p>
            <a:r>
              <a:rPr lang="en-US" altLang="zh-CN" dirty="0" err="1"/>
              <a:t>plt.xlabel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'X'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plt.ylabel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</a:rPr>
              <a:t>'Y'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str1 =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a.data.numpy</a:t>
            </a:r>
            <a:r>
              <a:rPr lang="en-US" altLang="zh-CN" dirty="0"/>
              <a:t>()[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/>
              <a:t>])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‘x +’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zh-CN" dirty="0"/>
              <a:t>(</a:t>
            </a:r>
            <a:r>
              <a:rPr lang="en-US" altLang="zh-CN" dirty="0" err="1"/>
              <a:t>b.data.numpy</a:t>
            </a:r>
            <a:r>
              <a:rPr lang="en-US" altLang="zh-CN" dirty="0"/>
              <a:t>()[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altLang="zh-CN" dirty="0"/>
              <a:t>])</a:t>
            </a:r>
            <a:endParaRPr lang="zh-CN" altLang="en-US" dirty="0"/>
          </a:p>
          <a:p>
            <a:r>
              <a:rPr lang="en-US" altLang="zh-CN" dirty="0" err="1"/>
              <a:t>plt.legend</a:t>
            </a:r>
            <a:r>
              <a:rPr lang="en-US" altLang="zh-CN" dirty="0"/>
              <a:t>([</a:t>
            </a:r>
            <a:r>
              <a:rPr lang="en-US" altLang="zh-CN" dirty="0" err="1"/>
              <a:t>xplot</a:t>
            </a:r>
            <a:r>
              <a:rPr lang="en-US" altLang="zh-CN" dirty="0"/>
              <a:t>, </a:t>
            </a:r>
            <a:r>
              <a:rPr lang="en-US" altLang="zh-CN" dirty="0" err="1"/>
              <a:t>yplot</a:t>
            </a:r>
            <a:r>
              <a:rPr lang="en-US" altLang="zh-CN" dirty="0"/>
              <a:t>],[</a:t>
            </a:r>
            <a:r>
              <a:rPr lang="en-US" altLang="zh-CN" dirty="0">
                <a:solidFill>
                  <a:srgbClr val="C00000"/>
                </a:solidFill>
              </a:rPr>
              <a:t>'Data'</a:t>
            </a:r>
            <a:r>
              <a:rPr lang="en-US" altLang="zh-CN" dirty="0"/>
              <a:t>, str1])</a:t>
            </a:r>
          </a:p>
          <a:p>
            <a:r>
              <a:rPr lang="en-US" altLang="zh-CN" dirty="0" err="1"/>
              <a:t>plt.show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1575" y="141272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[18]: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375" y="1597392"/>
            <a:ext cx="5579626" cy="38858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470A38-2E9D-6304-D7EF-ADDDEF9A3E7A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2DB3F0-3345-FC3F-0314-00D0ADDFDDE9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绘制图形</a:t>
            </a:r>
          </a:p>
        </p:txBody>
      </p:sp>
    </p:spTree>
    <p:extLst>
      <p:ext uri="{BB962C8B-B14F-4D97-AF65-F5344CB8AC3E}">
        <p14:creationId xmlns:p14="http://schemas.microsoft.com/office/powerpoint/2010/main" val="1564772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03898" y="1828791"/>
            <a:ext cx="723737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predictions = a * </a:t>
            </a:r>
            <a:r>
              <a:rPr lang="en-US" altLang="zh-CN" dirty="0" err="1"/>
              <a:t>x_test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7030A0"/>
                </a:solidFill>
              </a:rPr>
              <a:t>+</a:t>
            </a:r>
            <a:r>
              <a:rPr lang="en-US" altLang="zh-CN" dirty="0"/>
              <a:t> b</a:t>
            </a:r>
            <a:endParaRPr lang="zh-CN" altLang="en-US" dirty="0"/>
          </a:p>
          <a:p>
            <a:r>
              <a:rPr lang="en-US" altLang="zh-CN" dirty="0"/>
              <a:t>predictions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69074" y="18287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In [16]: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03898" y="3179696"/>
            <a:ext cx="578516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" altLang="zh-CN" dirty="0"/>
              <a:t>tensor(</a:t>
            </a:r>
          </a:p>
          <a:p>
            <a:r>
              <a:rPr lang="en" altLang="zh-CN" dirty="0"/>
              <a:t>[ 91.5473, 92.5632, 93.5791, 94.5951, 95.6110, 96.6269, 97.6429, 98.6588, 99.6747, 100.6907], </a:t>
            </a:r>
            <a:r>
              <a:rPr lang="en" altLang="zh-CN" dirty="0" err="1"/>
              <a:t>grad_fn</a:t>
            </a:r>
            <a:r>
              <a:rPr lang="en" altLang="zh-CN" dirty="0"/>
              <a:t>=&lt;AddBackward0&gt;)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69074" y="31796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Out[16]: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D750DD-ED11-2B18-CFE8-CA48C70CDEF0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CD1BF3-DC47-4A19-8FE3-5BB205DFC677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测试模型代码</a:t>
            </a:r>
          </a:p>
        </p:txBody>
      </p:sp>
    </p:spTree>
    <p:extLst>
      <p:ext uri="{BB962C8B-B14F-4D97-AF65-F5344CB8AC3E}">
        <p14:creationId xmlns:p14="http://schemas.microsoft.com/office/powerpoint/2010/main" val="1155655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C8C5105-DD85-ED44-BEEF-20C47EC0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411" y="1279267"/>
            <a:ext cx="7042010" cy="48928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9FADEB-9981-D302-BFBF-C40371E0CBC5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11B42F-78E5-397C-34F1-0C4404D9BDF5}"/>
              </a:ext>
            </a:extLst>
          </p:cNvPr>
          <p:cNvSpPr txBox="1"/>
          <p:nvPr/>
        </p:nvSpPr>
        <p:spPr>
          <a:xfrm>
            <a:off x="1025911" y="436469"/>
            <a:ext cx="34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测试模型代码</a:t>
            </a:r>
          </a:p>
        </p:txBody>
      </p:sp>
    </p:spTree>
    <p:extLst>
      <p:ext uri="{BB962C8B-B14F-4D97-AF65-F5344CB8AC3E}">
        <p14:creationId xmlns:p14="http://schemas.microsoft.com/office/powerpoint/2010/main" val="420398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668677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241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97012E66-2098-72B7-14C0-F074C154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69" y="1232254"/>
            <a:ext cx="6256611" cy="24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. 3">
            <a:extLst>
              <a:ext uri="{FF2B5EF4-FFF2-40B4-BE49-F238E27FC236}">
                <a16:creationId xmlns:a16="http://schemas.microsoft.com/office/drawing/2014/main" id="{CE4FD8F1-D178-39BA-0670-B44CC5F31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88" y="2574303"/>
            <a:ext cx="7473696" cy="334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79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Optimization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D095B410-F23E-E427-D575-FFAA74151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6775" y="1717501"/>
            <a:ext cx="5229225" cy="21367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5B043A-4D19-8F60-302E-B4A32B88E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75" y="4343380"/>
            <a:ext cx="5272733" cy="12769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07DF77-90F3-3906-A977-9B1EA6D2A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400" y="1534145"/>
            <a:ext cx="4759326" cy="41469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659ED4E-62E9-3372-6477-2ED77F421DA6}"/>
              </a:ext>
            </a:extLst>
          </p:cNvPr>
          <p:cNvSpPr txBox="1"/>
          <p:nvPr/>
        </p:nvSpPr>
        <p:spPr>
          <a:xfrm>
            <a:off x="1826896" y="1380269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Functional optimization problems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69E395-50AC-B273-B885-ACAE9E44C043}"/>
              </a:ext>
            </a:extLst>
          </p:cNvPr>
          <p:cNvSpPr txBox="1"/>
          <p:nvPr/>
        </p:nvSpPr>
        <p:spPr>
          <a:xfrm>
            <a:off x="2711927" y="3902494"/>
            <a:ext cx="21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MVC problem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0AC0A2-2B8A-6726-34F9-873379592B3B}"/>
              </a:ext>
            </a:extLst>
          </p:cNvPr>
          <p:cNvSpPr txBox="1"/>
          <p:nvPr/>
        </p:nvSpPr>
        <p:spPr>
          <a:xfrm>
            <a:off x="7674619" y="5435704"/>
            <a:ext cx="327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Community Detection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955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discrete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DAAAC1AA-1578-31EE-0175-443CF0041B88}"/>
              </a:ext>
            </a:extLst>
          </p:cNvPr>
          <p:cNvSpPr/>
          <p:nvPr/>
        </p:nvSpPr>
        <p:spPr>
          <a:xfrm>
            <a:off x="1110038" y="3418648"/>
            <a:ext cx="2670628" cy="146594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 Differential Stochastic Machine</a:t>
            </a:r>
            <a:endParaRPr kumimoji="1" lang="zh-CN" altLang="en-US" dirty="0"/>
          </a:p>
          <a:p>
            <a:pPr algn="ctr"/>
            <a:r>
              <a:rPr kumimoji="1" lang="en-US" altLang="zh-CN" dirty="0"/>
              <a:t>with parameter </a:t>
            </a:r>
            <a:r>
              <a:rPr kumimoji="1" lang="en-US" altLang="zh-CN" dirty="0" err="1"/>
              <a:t>Θ</a:t>
            </a:r>
            <a:endParaRPr kumimoji="1"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4EE825E3-7768-7E30-8254-FC2024022140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780666" y="4151620"/>
            <a:ext cx="764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753DD56-ED4B-3AFF-31E2-124000594466}"/>
              </a:ext>
            </a:extLst>
          </p:cNvPr>
          <p:cNvSpPr txBox="1"/>
          <p:nvPr/>
        </p:nvSpPr>
        <p:spPr>
          <a:xfrm>
            <a:off x="4545623" y="3966954"/>
            <a:ext cx="151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Probability</a:t>
            </a:r>
            <a:endParaRPr kumimoji="1"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29DE006-6881-9348-EC97-BEDA9A5D53F8}"/>
              </a:ext>
            </a:extLst>
          </p:cNvPr>
          <p:cNvCxnSpPr/>
          <p:nvPr/>
        </p:nvCxnSpPr>
        <p:spPr>
          <a:xfrm flipV="1">
            <a:off x="6059409" y="3418648"/>
            <a:ext cx="943429" cy="72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2AB716E-B4A5-B673-854D-DF42D28A6C7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59409" y="3781506"/>
            <a:ext cx="769256" cy="37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339FD1D-8E47-753E-5E8C-F252854ED7D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59409" y="4151620"/>
            <a:ext cx="769256" cy="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D24482F-F232-0FF2-DC30-9AC965E28F2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59409" y="4151620"/>
            <a:ext cx="769256" cy="37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EE9A38A8-CC80-F7CE-403B-30F5913A579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59409" y="4151620"/>
            <a:ext cx="769256" cy="732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2437758C-F0F6-A9D2-5BC2-EDDC933F0140}"/>
              </a:ext>
            </a:extLst>
          </p:cNvPr>
          <p:cNvSpPr/>
          <p:nvPr/>
        </p:nvSpPr>
        <p:spPr>
          <a:xfrm>
            <a:off x="7165294" y="3113848"/>
            <a:ext cx="1100286" cy="2891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1</a:t>
            </a:r>
            <a:endParaRPr kumimoji="1" lang="zh-CN" altLang="en-US" sz="1600" dirty="0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537C740-268C-AA7E-1AC9-651BBEEB05DB}"/>
              </a:ext>
            </a:extLst>
          </p:cNvPr>
          <p:cNvSpPr/>
          <p:nvPr/>
        </p:nvSpPr>
        <p:spPr>
          <a:xfrm>
            <a:off x="7165294" y="3620537"/>
            <a:ext cx="1100286" cy="2596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2</a:t>
            </a:r>
            <a:endParaRPr kumimoji="1" lang="zh-CN" altLang="en-US" sz="160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2DF90902-2E8A-0333-8A87-2F9EC1CA851B}"/>
              </a:ext>
            </a:extLst>
          </p:cNvPr>
          <p:cNvSpPr/>
          <p:nvPr/>
        </p:nvSpPr>
        <p:spPr>
          <a:xfrm>
            <a:off x="7165294" y="4068480"/>
            <a:ext cx="1100286" cy="2223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3</a:t>
            </a:r>
            <a:endParaRPr kumimoji="1" lang="zh-CN" altLang="en-US" sz="160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D42B8972-9832-F6AB-97AC-B814369389CD}"/>
              </a:ext>
            </a:extLst>
          </p:cNvPr>
          <p:cNvSpPr/>
          <p:nvPr/>
        </p:nvSpPr>
        <p:spPr>
          <a:xfrm>
            <a:off x="7165294" y="4432634"/>
            <a:ext cx="1100286" cy="2697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4</a:t>
            </a:r>
            <a:endParaRPr kumimoji="1" lang="zh-CN" altLang="en-US" sz="1600" dirty="0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8BDBBD8-78DA-78F0-93D6-5AB89A9AF4C7}"/>
              </a:ext>
            </a:extLst>
          </p:cNvPr>
          <p:cNvSpPr/>
          <p:nvPr/>
        </p:nvSpPr>
        <p:spPr>
          <a:xfrm>
            <a:off x="7165294" y="4884590"/>
            <a:ext cx="1100286" cy="2697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Action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5</a:t>
            </a:r>
            <a:endParaRPr kumimoji="1" lang="zh-CN" altLang="en-US" sz="16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E33BB37-C77D-0F5A-AFA4-09F75DBA1812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8425240" y="3258406"/>
            <a:ext cx="856341" cy="79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DD68BB6-C74E-476E-6868-A237E116856D}"/>
              </a:ext>
            </a:extLst>
          </p:cNvPr>
          <p:cNvCxnSpPr>
            <a:stCxn id="34" idx="1"/>
          </p:cNvCxnSpPr>
          <p:nvPr/>
        </p:nvCxnSpPr>
        <p:spPr>
          <a:xfrm flipH="1" flipV="1">
            <a:off x="8425240" y="3750356"/>
            <a:ext cx="856341" cy="29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BEAB6D3-4EEA-45F3-A84A-103EFA4B9259}"/>
              </a:ext>
            </a:extLst>
          </p:cNvPr>
          <p:cNvCxnSpPr>
            <a:stCxn id="34" idx="1"/>
          </p:cNvCxnSpPr>
          <p:nvPr/>
        </p:nvCxnSpPr>
        <p:spPr>
          <a:xfrm flipH="1">
            <a:off x="8425240" y="4050326"/>
            <a:ext cx="856341" cy="10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36053E0-43B4-651E-324A-B2DD38A7EE90}"/>
              </a:ext>
            </a:extLst>
          </p:cNvPr>
          <p:cNvCxnSpPr>
            <a:stCxn id="34" idx="1"/>
          </p:cNvCxnSpPr>
          <p:nvPr/>
        </p:nvCxnSpPr>
        <p:spPr>
          <a:xfrm flipH="1">
            <a:off x="8425240" y="4050326"/>
            <a:ext cx="856341" cy="5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39D4ED9-B98D-E1F2-2DC5-09C251BC5A4D}"/>
              </a:ext>
            </a:extLst>
          </p:cNvPr>
          <p:cNvCxnSpPr>
            <a:stCxn id="34" idx="1"/>
          </p:cNvCxnSpPr>
          <p:nvPr/>
        </p:nvCxnSpPr>
        <p:spPr>
          <a:xfrm flipH="1">
            <a:off x="8425240" y="4050326"/>
            <a:ext cx="856341" cy="96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0ED5C5B-ABED-5C3F-DF09-2FDF3739FBB2}"/>
              </a:ext>
            </a:extLst>
          </p:cNvPr>
          <p:cNvSpPr txBox="1"/>
          <p:nvPr/>
        </p:nvSpPr>
        <p:spPr>
          <a:xfrm>
            <a:off x="9281581" y="3865660"/>
            <a:ext cx="1553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endParaRPr kumimoji="1" lang="zh-CN" altLang="en-US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D22B639-5BCD-3C0C-DA23-52829909A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670415"/>
            <a:ext cx="5272733" cy="12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5A05-62D4-9A48-A444-7858EC56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Automatic Modelling of Complex Systems</a:t>
            </a:r>
            <a:endParaRPr kumimoji="1"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D45C3-F3A6-4444-8CDC-16FE92E4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880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3EC2B0-89A1-3140-85FB-CBBB45FE0EA8}"/>
              </a:ext>
            </a:extLst>
          </p:cNvPr>
          <p:cNvSpPr/>
          <p:nvPr/>
        </p:nvSpPr>
        <p:spPr>
          <a:xfrm>
            <a:off x="4163617" y="6571397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https://arxiv.org/abs/1502.05767</a:t>
            </a:r>
          </a:p>
        </p:txBody>
      </p:sp>
    </p:spTree>
    <p:extLst>
      <p:ext uri="{BB962C8B-B14F-4D97-AF65-F5344CB8AC3E}">
        <p14:creationId xmlns:p14="http://schemas.microsoft.com/office/powerpoint/2010/main" val="591850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Gumbel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3E2E1E8-0FCC-AD57-2C8C-BEC4D2D1CCA0}"/>
              </a:ext>
            </a:extLst>
          </p:cNvPr>
          <p:cNvSpPr txBox="1"/>
          <p:nvPr/>
        </p:nvSpPr>
        <p:spPr>
          <a:xfrm>
            <a:off x="807084" y="6300248"/>
            <a:ext cx="820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https://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arxiv.org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/abs/1611.01144</a:t>
            </a:r>
            <a:endParaRPr lang="zh-CN" altLang="en-US" dirty="0"/>
          </a:p>
        </p:txBody>
      </p:sp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B139316D-0C43-EE01-68ED-19700D06A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7084" y="1595125"/>
            <a:ext cx="10577832" cy="24810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E8D1E0-7377-62FA-0449-50A9AFE1C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21" y="4694638"/>
            <a:ext cx="5676900" cy="927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7A4C50-52E7-5861-84A6-CC242DEBE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116" y="3956205"/>
            <a:ext cx="6654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32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6B418-E430-7F4B-8B8E-14D098A1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632" y="1023146"/>
            <a:ext cx="3185455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200">
                <a:solidFill>
                  <a:schemeClr val="tx1">
                    <a:lumMod val="85000"/>
                    <a:lumOff val="15000"/>
                  </a:schemeClr>
                </a:solidFill>
              </a:rPr>
              <a:t>Gumbel softmax based optimization algorithm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C5D4729-F08F-B446-AC8C-41B0FC7AF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2" y="639098"/>
            <a:ext cx="8073583" cy="51902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2B92A5-B4EA-36DA-CCA3-ADCE30063B9D}"/>
              </a:ext>
            </a:extLst>
          </p:cNvPr>
          <p:cNvSpPr txBox="1"/>
          <p:nvPr/>
        </p:nvSpPr>
        <p:spPr>
          <a:xfrm>
            <a:off x="298169" y="6181212"/>
            <a:ext cx="11534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484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062CDB22-0548-E4ED-6066-496CCEC9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4694" y="1666618"/>
            <a:ext cx="8547100" cy="1816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61E90E-5676-ED39-F496-F149C4DBC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4572536"/>
            <a:ext cx="4064000" cy="889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3B5B8A-C8AE-F30B-B6A9-DEB0779AA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181" y="3626386"/>
            <a:ext cx="6832600" cy="18923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C82E8AA-BFED-7CF8-F765-F2A5EDA3AE02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009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D9FE2E-C67D-1605-650C-3511D86D5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16049" y="3517372"/>
            <a:ext cx="9075420" cy="21631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28859F-84F2-1AD3-3279-788482AF3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52" y="1557375"/>
            <a:ext cx="4406900" cy="927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6E3D2A-D55D-DBD3-45FB-99989B6AC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539" y="2314292"/>
            <a:ext cx="5041900" cy="825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40584F7-3011-8F76-83E5-570C3E056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84" y="1845980"/>
            <a:ext cx="5272733" cy="12769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A35A0C-0FFE-C445-FED4-08B5FC98DD44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22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799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3A35A0C-0FFE-C445-FED4-08B5FC98DD44}"/>
              </a:ext>
            </a:extLst>
          </p:cNvPr>
          <p:cNvSpPr txBox="1"/>
          <p:nvPr/>
        </p:nvSpPr>
        <p:spPr>
          <a:xfrm>
            <a:off x="298169" y="6181212"/>
            <a:ext cx="8717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Li, Y., Liu, J., Lin, G. 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Gumbel-</a:t>
            </a:r>
            <a:r>
              <a:rPr lang="en" altLang="zh-CN" b="0" i="0" dirty="0" err="1">
                <a:solidFill>
                  <a:srgbClr val="333333"/>
                </a:solidFill>
                <a:effectLst/>
                <a:latin typeface="-apple-system"/>
              </a:rPr>
              <a:t>softmax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-based optimization: a simple general framework for optimization problems on graphs. 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" altLang="zh-CN" b="0" i="1" dirty="0">
                <a:solidFill>
                  <a:srgbClr val="333333"/>
                </a:solidFill>
                <a:effectLst/>
                <a:latin typeface="-apple-system"/>
              </a:rPr>
              <a:t> Soc </a:t>
            </a:r>
            <a:r>
              <a:rPr lang="en" altLang="zh-CN" b="0" i="1" dirty="0" err="1">
                <a:solidFill>
                  <a:srgbClr val="333333"/>
                </a:solidFill>
                <a:effectLst/>
                <a:latin typeface="-apple-system"/>
              </a:rPr>
              <a:t>Netw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" altLang="zh-CN" b="1" i="0" dirty="0">
                <a:solidFill>
                  <a:srgbClr val="333333"/>
                </a:solidFill>
                <a:effectLst/>
                <a:latin typeface="-apple-system"/>
              </a:rPr>
              <a:t>8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-apple-system"/>
              </a:rPr>
              <a:t>, 5 (2021). </a:t>
            </a:r>
            <a:endParaRPr lang="zh-CN" altLang="en-US" dirty="0"/>
          </a:p>
        </p:txBody>
      </p: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23F27A44-F13C-1EFF-7839-377B139D2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619" y="2141531"/>
            <a:ext cx="7161971" cy="21485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6E4297-AA30-8DF0-20B6-0E5242A20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292" y="1809749"/>
            <a:ext cx="3107354" cy="2812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B43AD21-8251-E92C-F043-F8E33631A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602" y="4717941"/>
            <a:ext cx="4953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3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1661731" y="1597573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680297" y="1597573"/>
            <a:ext cx="8869170" cy="3297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的特点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数组有何不同？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什么是动态计算图？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如何完成自动微分？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第一个机器学习程序：线性回归</a:t>
            </a:r>
            <a:endParaRPr kumimoji="1" lang="en-US" altLang="zh-CN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优化问题求解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4D0E3A-80F9-D30C-F414-85EF7FC85F45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1515AC-CCF5-8165-1442-28D6DD0A55F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044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1661731" y="1597573"/>
            <a:ext cx="8869170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680297" y="1597573"/>
            <a:ext cx="8869170" cy="3297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的特点</a:t>
            </a:r>
          </a:p>
          <a:p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</a:rPr>
              <a:t>Tensor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与</a:t>
            </a:r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numpy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数组有何不同？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什么是动态计算图？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如何完成自动微分？</a:t>
            </a:r>
          </a:p>
          <a:p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第一个机器学习程序：线性回归</a:t>
            </a: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  <a:p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4D0E3A-80F9-D30C-F414-85EF7FC85F45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1515AC-CCF5-8165-1442-28D6DD0A55F9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76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719483" y="3528217"/>
            <a:ext cx="6647476" cy="4246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err="1">
                <a:latin typeface="Weibei SC" charset="-122"/>
                <a:ea typeface="Weibei SC" charset="-122"/>
                <a:cs typeface="Weibei SC" charset="-122"/>
              </a:rPr>
              <a:t>Pytorch</a:t>
            </a:r>
            <a:r>
              <a:rPr kumimoji="1" lang="zh-CN" altLang="en-US" sz="2400" dirty="0">
                <a:latin typeface="Weibei SC" charset="-122"/>
                <a:ea typeface="Weibei SC" charset="-122"/>
                <a:cs typeface="Weibei SC" charset="-122"/>
              </a:rPr>
              <a:t>的官方教程：</a:t>
            </a:r>
            <a:r>
              <a:rPr kumimoji="1" lang="en-US" altLang="zh-CN" sz="2400" dirty="0">
                <a:latin typeface="Weibei SC" charset="-122"/>
                <a:ea typeface="Weibei SC" charset="-122"/>
                <a:cs typeface="Weibei SC" charset="-122"/>
                <a:hlinkClick r:id="rId3"/>
              </a:rPr>
              <a:t>http://pytorch.org/tutorials/</a:t>
            </a:r>
            <a:endParaRPr kumimoji="1" lang="zh-CN" altLang="en-US" sz="2400" dirty="0">
              <a:latin typeface="Weibei SC" charset="-122"/>
              <a:ea typeface="Weibei SC" charset="-122"/>
              <a:cs typeface="Weibei SC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136C77-8F5D-931B-CB81-E138B847CF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33" y="1682881"/>
            <a:ext cx="5063066" cy="114149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1F29057-DB03-E9FC-B05F-70D3CACB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518" y="1206499"/>
            <a:ext cx="4445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95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75A05-62D4-9A48-A444-7858EC56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/>
              <a:t>Automatic Modelling of Complex Systems</a:t>
            </a:r>
            <a:endParaRPr kumimoji="1"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275421-3738-0F4E-A0BF-BDE66AC6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1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4" name="内容占位符 2">
            <a:extLst>
              <a:ext uri="{FF2B5EF4-FFF2-40B4-BE49-F238E27FC236}">
                <a16:creationId xmlns:a16="http://schemas.microsoft.com/office/drawing/2014/main" id="{3CECA3EE-1B5D-912F-C669-F26A61568F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456969"/>
              </p:ext>
            </p:extLst>
          </p:nvPr>
        </p:nvGraphicFramePr>
        <p:xfrm>
          <a:off x="1158583" y="1711234"/>
          <a:ext cx="10380956" cy="394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093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72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深度学习平台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2E2B433-A6D9-6840-ACDE-0464031E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06" y="3835379"/>
            <a:ext cx="2773740" cy="17730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8535C50-356E-A64F-ABDC-660DE6D31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756" y="1157554"/>
            <a:ext cx="2326085" cy="14851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58D634-F260-E345-ABF7-4EBACFFBD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756" y="2972004"/>
            <a:ext cx="2335929" cy="133059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7ED652-E816-F543-9C0C-0A4DB6BA5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805" y="1301084"/>
            <a:ext cx="2089749" cy="20897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5A42BFE-D108-E14F-97AE-87E0EB646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066" y="1301084"/>
            <a:ext cx="3001513" cy="30015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0EC91DA-382A-164A-AF05-64B218663B9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821" y="4424323"/>
            <a:ext cx="2640001" cy="5952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A746F65-9617-DB49-9FC0-0FE9C373D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5912" y="4545219"/>
            <a:ext cx="2335929" cy="15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3094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4086</Words>
  <Application>Microsoft Macintosh PowerPoint</Application>
  <PresentationFormat>宽屏</PresentationFormat>
  <Paragraphs>900</Paragraphs>
  <Slides>67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67</vt:i4>
      </vt:variant>
    </vt:vector>
  </HeadingPairs>
  <TitlesOfParts>
    <vt:vector size="80" baseType="lpstr">
      <vt:lpstr>-apple-system</vt:lpstr>
      <vt:lpstr>微软雅黑</vt:lpstr>
      <vt:lpstr>Songti SC</vt:lpstr>
      <vt:lpstr>Weibei SC</vt:lpstr>
      <vt:lpstr>Abadi MT Condensed Extra Bold</vt:lpstr>
      <vt:lpstr>Arial</vt:lpstr>
      <vt:lpstr>Calibri</vt:lpstr>
      <vt:lpstr>Calibri Light</vt:lpstr>
      <vt:lpstr>Cambria Math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Automatic Modelling of Complex Systems</vt:lpstr>
      <vt:lpstr>Automatic Modelling of Complex Systems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Gumbel softmax based optimization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2023-02-15T08:31:15Z</dcterms:modified>
  <cp:category/>
</cp:coreProperties>
</file>